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Override1.xml" ContentType="application/vnd.openxmlformats-officedocument.themeOverride+xml"/>
  <Override PartName="/ppt/ink/ink3.xml" ContentType="application/inkml+xml"/>
  <Override PartName="/ppt/ink/ink4.xml" ContentType="application/inkml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4">
  <p:sldMasterIdLst>
    <p:sldMasterId id="2147483648" r:id="rId1"/>
    <p:sldMasterId id="2147483674" r:id="rId2"/>
    <p:sldMasterId id="2147483707" r:id="rId3"/>
    <p:sldMasterId id="2147483713" r:id="rId4"/>
  </p:sldMasterIdLst>
  <p:notesMasterIdLst>
    <p:notesMasterId r:id="rId17"/>
  </p:notesMasterIdLst>
  <p:handoutMasterIdLst>
    <p:handoutMasterId r:id="rId18"/>
  </p:handoutMasterIdLst>
  <p:sldIdLst>
    <p:sldId id="731" r:id="rId5"/>
    <p:sldId id="996" r:id="rId6"/>
    <p:sldId id="1123" r:id="rId7"/>
    <p:sldId id="1149" r:id="rId8"/>
    <p:sldId id="1142" r:id="rId9"/>
    <p:sldId id="1124" r:id="rId10"/>
    <p:sldId id="1150" r:id="rId11"/>
    <p:sldId id="1151" r:id="rId12"/>
    <p:sldId id="1143" r:id="rId13"/>
    <p:sldId id="1152" r:id="rId14"/>
    <p:sldId id="1144" r:id="rId15"/>
    <p:sldId id="853" r:id="rId16"/>
  </p:sldIdLst>
  <p:sldSz cx="9144000" cy="6858000" type="screen4x3"/>
  <p:notesSz cx="6761163" cy="9942513"/>
  <p:embeddedFontLst>
    <p:embeddedFont>
      <p:font typeface="方正兰亭中黑_GBK" panose="02010600030101010101" charset="-122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Tahoma" panose="020B0604030504040204" pitchFamily="34" charset="0"/>
      <p:regular r:id="rId24"/>
      <p:bold r:id="rId25"/>
    </p:embeddedFont>
    <p:embeddedFont>
      <p:font typeface="黑体" panose="02010609060101010101" pitchFamily="49" charset="-122"/>
      <p:regular r:id="rId26"/>
    </p:embeddedFont>
    <p:embeddedFont>
      <p:font typeface="华文中宋" panose="02010600040101010101" pitchFamily="2" charset="-122"/>
      <p:regular r:id="rId27"/>
    </p:embeddedFont>
    <p:embeddedFont>
      <p:font typeface="楷体" panose="02010609060101010101" pitchFamily="49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用户" initials="W用" lastIdx="5" clrIdx="0">
    <p:extLst>
      <p:ext uri="{19B8F6BF-5375-455C-9EA6-DF929625EA0E}">
        <p15:presenceInfo xmlns:p15="http://schemas.microsoft.com/office/powerpoint/2012/main" userId="Windows 用户" providerId="None"/>
      </p:ext>
    </p:extLst>
  </p:cmAuthor>
  <p:cmAuthor id="2" name="majiecqu@126.com" initials="m" lastIdx="1" clrIdx="1">
    <p:extLst>
      <p:ext uri="{19B8F6BF-5375-455C-9EA6-DF929625EA0E}">
        <p15:presenceInfo xmlns:p15="http://schemas.microsoft.com/office/powerpoint/2012/main" userId="majiecqu@126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57AE"/>
    <a:srgbClr val="57B7FF"/>
    <a:srgbClr val="FF9900"/>
    <a:srgbClr val="FF99CC"/>
    <a:srgbClr val="F55960"/>
    <a:srgbClr val="4BD0FF"/>
    <a:srgbClr val="159BFF"/>
    <a:srgbClr val="FFFFFF"/>
    <a:srgbClr val="0000FF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4" autoAdjust="0"/>
    <p:restoredTop sz="82401" autoAdjust="0"/>
  </p:normalViewPr>
  <p:slideViewPr>
    <p:cSldViewPr snapToGrid="0">
      <p:cViewPr varScale="1">
        <p:scale>
          <a:sx n="87" d="100"/>
          <a:sy n="87" d="100"/>
        </p:scale>
        <p:origin x="682" y="68"/>
      </p:cViewPr>
      <p:guideLst>
        <p:guide orient="horz" pos="2160"/>
        <p:guide pos="28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781"/>
    </p:cViewPr>
  </p:sorterViewPr>
  <p:notesViewPr>
    <p:cSldViewPr snapToGrid="0">
      <p:cViewPr varScale="1">
        <p:scale>
          <a:sx n="88" d="100"/>
          <a:sy n="88" d="100"/>
        </p:scale>
        <p:origin x="27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A1BC1-FA36-405A-84E5-2ECB11F24F06}" type="datetimeFigureOut">
              <a:rPr lang="zh-CN" altLang="en-US" smtClean="0"/>
              <a:pPr/>
              <a:t>2022/6/11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20590-9981-46CC-AF13-22488216DE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248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3:16:10.439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1807 225 24575,'-5'-3'0,"0"-1"0,0 1 0,-1-1 0,1 1 0,-1 1 0,-9-4 0,-10-5 0,-117-58 0,132 65 0,0 0 0,0 0 0,-1 1 0,1 1 0,-1 0 0,0 0 0,-11 0 0,-80 4 0,42 1 0,22-3 0,0 1 0,1-1 0,-1-2 0,-67-12 0,68 8 0,-1 2 0,0 1 0,0 2 0,-40 3 0,-4 1 0,66-1 0,1 0 0,-1 2 0,1 0 0,0 0 0,0 2 0,1 0 0,-1 0 0,-20 15 0,19-13 0,-81 50 0,36-20 0,35-24 0,-52 19 0,54-24 0,1 0 0,0 2 0,-24 15 0,1 3 0,31-22 0,2 1 0,-1 0 0,1 1 0,1 1 0,-1 0 0,2 1 0,-1 0 0,-10 14 0,19-18 0,0 1 0,0-1 0,0 1 0,1 0 0,0-1 0,0 1 0,1 0 0,0 0 0,0 0 0,1 16 0,0-11 0,-1 0 0,0 1 0,-3 13 0,-3 6 0,2 0 0,1 0 0,2 1 0,1-1 0,6 57 0,-4-81 0,0-1 0,0 1 0,1-1 0,0 0 0,0 0 0,1 0 0,0 0 0,1 0 0,0 0 0,0-1 0,0 0 0,1 0 0,0 0 0,1 0 0,-1-1 0,1 0 0,0 0 0,1-1 0,0 1 0,-1-1 0,2-1 0,8 5 0,5 3 0,-1 0 0,28 23 0,-23-17 0,1-1 0,1-1 0,31 14 0,-31-18 0,-1 2 0,-1 1 0,38 29 0,-47-33 0,0 1 0,1-2 0,1 0 0,0-1 0,29 10 0,-24-10 0,0 0 0,38 24 0,-47-26 0,-1 0 0,1-1 0,0-1 0,1-1 0,-1 0 0,1-1 0,0 0 0,29 1 0,24 5 0,54 24 0,-25-5 0,141 40 0,-209-57 0,1-2 0,0-1 0,1-1 0,0-1 0,0-2 0,44 1 0,469-8 0,-535 3 0,0-1 0,1 0 0,-1 0 0,0-1 0,1-1 0,-1 1 0,0-2 0,-1 1 0,17-9 0,-10 3 0,-1-1 0,0-1 0,0 0 0,17-19 0,-7 7 0,-13 13 0,1-2 0,14-19 0,-22 25 0,-1 1 0,0 0 0,0-1 0,-1 0 0,1 1 0,-1-1 0,0 0 0,-1 0 0,0-1 0,1-7 0,1-37 0,-2 26 0,1 0 0,7-30 0,-2 13 0,-3 1 0,-1-1 0,-5-79 0,0 30 0,2 56 0,1 16 0,0 0 0,-2 0 0,0 1 0,-1-1 0,0 0 0,-2 0 0,-1 1 0,-12-33 0,-127-275 0,128 299 0,-1 0 0,-1 1 0,-2 1 0,-26-27 0,15 17 0,16 17 0,0 2 0,-1 0 0,-35-26 0,43 36 0,-1 1 0,1 0 0,-1 1 0,0 0 0,-1 0 0,1 1 0,0 0 0,-1 1 0,0 0 0,0 0 0,-15 0 0,-394 5 0,389-2 86,-1 3-1,1 0 0,-39 11 1,39-7-513,0-2 0,0-1 1,-39 1-1,48-6-6399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3:16:14.119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1162 28 24575,'-28'-9'0,"4"-1"0,-23 5 0,1 1 0,-89 6 0,43 0 0,13-3 0,-87 3 0,161-1 0,1 0 0,-1 0 0,1 0 0,0 1 0,0 0 0,0 0 0,0 0 0,0 0 0,0 1 0,-6 5 0,-33 34 0,40-40 0,-164 164 0,143-138 0,20-23 0,0 1 0,0-1 0,-1 0 0,0 0 0,0 0 0,0-1 0,0 0 0,-1 0 0,0 0 0,-7 4 0,3-5 0,0 1 0,1 0 0,0 1 0,0 0 0,0 1 0,1 0 0,0 0 0,0 0 0,0 1 0,1 1 0,0-1 0,0 1 0,1 0 0,0 1 0,1-1 0,-8 16 0,4-5 0,0 0 0,2 1 0,0 0 0,1 0 0,1 1 0,1-1 0,1 1 0,-1 42 0,4-56 0,0 10 0,0-1 0,6 27 0,-5-37 0,0-1 0,1 1 0,0-1 0,1 1 0,-1-1 0,1 0 0,0 0 0,0 0 0,0 0 0,1 0 0,4 4 0,23 21 0,2-2 0,0-1 0,2-1 0,1-2 0,1-2 0,74 34 0,112 48 0,-183-85 0,-27-12 0,1 0 0,0-1 0,21 6 0,-30-11 0,41 10 0,-1 1 0,46 21 0,-78-29 0,0 0 0,0 0 0,0-2 0,1 0 0,-1 0 0,16-1 0,42 7 0,31 8 0,-68-12 0,1 1 0,57 18 0,-65-16 0,1-2 0,-1-1 0,1-1 0,0-1 0,0-2 0,38-4 0,8 2 0,-42 2 0,-13 1 0,1-1 0,-1-2 0,24-3 0,-35 3 0,-1 0 0,0 0 0,0-1 0,-1 1 0,1-2 0,0 1 0,-1-1 0,0 0 0,0 0 0,0-1 0,-1 0 0,7-6 0,3-8 0,-1-1 0,0 0 0,-2-1 0,0 0 0,-2-1 0,0-1 0,-2 1 0,7-26 0,-9 19 0,-2 0 0,-1-1 0,-1 0 0,-1 1 0,-5-41 0,2-8 0,2 56 0,0-16 0,-5-44 0,3 69 0,-1-1 0,0 1 0,-1-1 0,0 1 0,-1 0 0,-12-22 0,5 14 0,-2 0 0,0 0 0,-26-28 0,-39-59 0,53 81 0,-46-38 0,7 7 0,51 46 0,0 1 0,-1 0 0,0 1 0,-1 1 0,0 0 0,0 1 0,-1 1 0,0 1 0,0 0 0,-1 1 0,1 1 0,-25-3 0,-24 0 0,0 4 0,-71 5 0,42-1 0,-3-1-1365,77 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3:46:08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24575,'618'0'0,"-602"-1"0,0-1 0,0-1 0,0 0 0,0-1 0,19-7 0,-18 5 0,0 0 0,1 2 0,0 0 0,18-1 0,18 3 0,-16 1 0,68-11 0,-46 4 0,-1 3 0,1 3 0,66 5 0,-11-1 0,748-2 0,-840 1 0,1 2 0,31 6 0,-30-4 0,45 3 0,-67-8 0,43 1 0,77 12 0,75 12 0,-167-20-682,60 0-1,-70-5-6143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1T13:46:10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0 275 24575,'1'-2'0,"0"1"0,0 0 0,-1-1 0,1 1 0,0 0 0,0 0 0,0-1 0,0 1 0,1 0 0,-1 0 0,0 0 0,0 0 0,1 1 0,-1-1 0,0 0 0,1 0 0,-1 1 0,1-1 0,-1 1 0,1 0 0,-1-1 0,3 1 0,11-6 0,13-11 0,1 1 0,1 1 0,38-13 0,-20 10 0,-31 10 0,1 2 0,23-7 0,10 1 0,93-37 0,-95 22 0,-43 22 0,1 1 0,0-1 0,-1 2 0,1-1 0,1 1 0,-1 0 0,0 0 0,14-2 0,-7 3 0,-1 1 0,1 1 0,-1 0 0,1 0 0,-1 1 0,1 1 0,-1 1 0,0-1 0,0 2 0,0 0 0,0 1 0,-1 0 0,0 1 0,0 0 0,0 1 0,17 13 0,52 42 0,-73-56 0,1 0 0,0 0 0,0-1 0,0 0 0,1-1 0,-1 0 0,1-1 0,0 0 0,0 0 0,1-1 0,15 1 0,13 0 0,69-5 0,-39 0 0,1337 2 0,-1379 1 0,0 2 0,-1 1 0,43 12 0,-41-8 0,1-2 0,50 5 0,8-12 0,-57 0 0,0 1 0,0 1 0,51 9 0,-53-4-455,0-2 0,38 2 0,-44-5-6371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89580-3797-4DA2-9E4E-24E61D4E80CF}" type="datetimeFigureOut">
              <a:rPr lang="zh-CN" altLang="en-US" smtClean="0"/>
              <a:pPr/>
              <a:t>2022/6/11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1243013"/>
            <a:ext cx="447198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F47CB-3076-4026-8B18-63F39C6D1F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11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4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 userDrawn="1"/>
        </p:nvSpPr>
        <p:spPr>
          <a:xfrm rot="10800000">
            <a:off x="0" y="0"/>
            <a:ext cx="9144000" cy="1241919"/>
          </a:xfrm>
          <a:custGeom>
            <a:avLst/>
            <a:gdLst>
              <a:gd name="connsiteX0" fmla="*/ 9144000 w 9144000"/>
              <a:gd name="connsiteY0" fmla="*/ 1241919 h 1241919"/>
              <a:gd name="connsiteX1" fmla="*/ 0 w 9144000"/>
              <a:gd name="connsiteY1" fmla="*/ 1241919 h 1241919"/>
              <a:gd name="connsiteX2" fmla="*/ 0 w 9144000"/>
              <a:gd name="connsiteY2" fmla="*/ 1061919 h 1241919"/>
              <a:gd name="connsiteX3" fmla="*/ 1762992 w 9144000"/>
              <a:gd name="connsiteY3" fmla="*/ 1061919 h 1241919"/>
              <a:gd name="connsiteX4" fmla="*/ 4572000 w 9144000"/>
              <a:gd name="connsiteY4" fmla="*/ 0 h 1241919"/>
              <a:gd name="connsiteX5" fmla="*/ 7381007 w 9144000"/>
              <a:gd name="connsiteY5" fmla="*/ 1061919 h 1241919"/>
              <a:gd name="connsiteX6" fmla="*/ 9144000 w 9144000"/>
              <a:gd name="connsiteY6" fmla="*/ 1061919 h 124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1241919">
                <a:moveTo>
                  <a:pt x="9144000" y="1241919"/>
                </a:moveTo>
                <a:lnTo>
                  <a:pt x="0" y="1241919"/>
                </a:lnTo>
                <a:lnTo>
                  <a:pt x="0" y="1061919"/>
                </a:lnTo>
                <a:lnTo>
                  <a:pt x="1762992" y="1061919"/>
                </a:lnTo>
                <a:lnTo>
                  <a:pt x="4572000" y="0"/>
                </a:lnTo>
                <a:lnTo>
                  <a:pt x="7381007" y="1061919"/>
                </a:lnTo>
                <a:lnTo>
                  <a:pt x="9144000" y="1061919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160830"/>
            <a:ext cx="91440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CONTENS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21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4"/>
          <p:cNvSpPr>
            <a:spLocks noChangeArrowheads="1"/>
          </p:cNvSpPr>
          <p:nvPr userDrawn="1"/>
        </p:nvSpPr>
        <p:spPr bwMode="auto">
          <a:xfrm>
            <a:off x="4572000" y="0"/>
            <a:ext cx="4572001" cy="6858000"/>
          </a:xfrm>
          <a:prstGeom prst="rect">
            <a:avLst/>
          </a:prstGeom>
          <a:solidFill>
            <a:srgbClr val="0D59A7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5507090" y="936812"/>
            <a:ext cx="291804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4999" r="6049"/>
          <a:stretch/>
        </p:blipFill>
        <p:spPr>
          <a:xfrm>
            <a:off x="354724" y="1706144"/>
            <a:ext cx="3030666" cy="41849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" y="0"/>
            <a:ext cx="2390024" cy="8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81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5507090" y="936812"/>
            <a:ext cx="291804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700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2700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700" b="1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4999" r="6049"/>
          <a:stretch/>
        </p:blipFill>
        <p:spPr>
          <a:xfrm>
            <a:off x="0" y="1682496"/>
            <a:ext cx="3030666" cy="41849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" y="0"/>
            <a:ext cx="2390024" cy="8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6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 userDrawn="1"/>
        </p:nvSpPr>
        <p:spPr>
          <a:xfrm>
            <a:off x="5507091" y="936816"/>
            <a:ext cx="291804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700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2700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700" b="1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64750" y="2117288"/>
            <a:ext cx="2714672" cy="2649871"/>
            <a:chOff x="1156573" y="1961840"/>
            <a:chExt cx="3160978" cy="3085523"/>
          </a:xfrm>
        </p:grpSpPr>
        <p:grpSp>
          <p:nvGrpSpPr>
            <p:cNvPr id="39" name="组合 38"/>
            <p:cNvGrpSpPr>
              <a:grpSpLocks noChangeAspect="1"/>
            </p:cNvGrpSpPr>
            <p:nvPr userDrawn="1"/>
          </p:nvGrpSpPr>
          <p:grpSpPr>
            <a:xfrm>
              <a:off x="3057551" y="3787363"/>
              <a:ext cx="1260000" cy="1260000"/>
              <a:chOff x="1174779" y="3359349"/>
              <a:chExt cx="1800000" cy="1800001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1174779" y="3359349"/>
                <a:ext cx="1800000" cy="1800001"/>
                <a:chOff x="6250980" y="3660482"/>
                <a:chExt cx="1800000" cy="1800001"/>
              </a:xfrm>
            </p:grpSpPr>
            <p:sp>
              <p:nvSpPr>
                <p:cNvPr id="42" name="椭圆 41"/>
                <p:cNvSpPr/>
                <p:nvPr/>
              </p:nvSpPr>
              <p:spPr>
                <a:xfrm>
                  <a:off x="6250980" y="3660482"/>
                  <a:ext cx="1800000" cy="180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8E7E9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 rot="19510690">
                  <a:off x="6250980" y="3660483"/>
                  <a:ext cx="1800000" cy="1800000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chemeClr val="bg1"/>
                      </a:gs>
                      <a:gs pos="100000">
                        <a:srgbClr val="E7E4E9"/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</p:grpSp>
          <p:sp>
            <p:nvSpPr>
              <p:cNvPr id="41" name="椭圆 40"/>
              <p:cNvSpPr/>
              <p:nvPr/>
            </p:nvSpPr>
            <p:spPr>
              <a:xfrm>
                <a:off x="1354779" y="3539349"/>
                <a:ext cx="1440000" cy="1440000"/>
              </a:xfrm>
              <a:prstGeom prst="ellipse">
                <a:avLst/>
              </a:prstGeom>
              <a:solidFill>
                <a:srgbClr val="5D9FC1"/>
              </a:solidFill>
              <a:ln>
                <a:noFill/>
              </a:ln>
              <a:effectLst>
                <a:innerShdw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grpSp>
          <p:nvGrpSpPr>
            <p:cNvPr id="44" name="组合 43"/>
            <p:cNvGrpSpPr>
              <a:grpSpLocks noChangeAspect="1"/>
            </p:cNvGrpSpPr>
            <p:nvPr userDrawn="1"/>
          </p:nvGrpSpPr>
          <p:grpSpPr>
            <a:xfrm>
              <a:off x="3464931" y="2496805"/>
              <a:ext cx="576000" cy="576000"/>
              <a:chOff x="1174779" y="3359349"/>
              <a:chExt cx="1800000" cy="1800001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1174779" y="3359349"/>
                <a:ext cx="1800000" cy="1800001"/>
                <a:chOff x="6250980" y="3660482"/>
                <a:chExt cx="1800000" cy="1800001"/>
              </a:xfrm>
            </p:grpSpPr>
            <p:sp>
              <p:nvSpPr>
                <p:cNvPr id="47" name="椭圆 46"/>
                <p:cNvSpPr/>
                <p:nvPr/>
              </p:nvSpPr>
              <p:spPr>
                <a:xfrm>
                  <a:off x="6250980" y="3660482"/>
                  <a:ext cx="1800000" cy="180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8E7E9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 rot="19510690">
                  <a:off x="6250980" y="3660483"/>
                  <a:ext cx="1800000" cy="1800000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chemeClr val="bg1"/>
                      </a:gs>
                      <a:gs pos="100000">
                        <a:srgbClr val="E7E4E9"/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</p:grpSp>
          <p:sp>
            <p:nvSpPr>
              <p:cNvPr id="46" name="椭圆 45"/>
              <p:cNvSpPr/>
              <p:nvPr/>
            </p:nvSpPr>
            <p:spPr>
              <a:xfrm>
                <a:off x="1354779" y="3539349"/>
                <a:ext cx="1440000" cy="1440000"/>
              </a:xfrm>
              <a:prstGeom prst="ellipse">
                <a:avLst/>
              </a:prstGeom>
              <a:solidFill>
                <a:srgbClr val="183A6A"/>
              </a:solidFill>
              <a:ln>
                <a:noFill/>
              </a:ln>
              <a:effectLst>
                <a:innerShdw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grpSp>
          <p:nvGrpSpPr>
            <p:cNvPr id="49" name="组合 48"/>
            <p:cNvGrpSpPr/>
            <p:nvPr userDrawn="1"/>
          </p:nvGrpSpPr>
          <p:grpSpPr>
            <a:xfrm>
              <a:off x="1827921" y="2644845"/>
              <a:ext cx="1980000" cy="1980000"/>
              <a:chOff x="6250980" y="3660482"/>
              <a:chExt cx="1800000" cy="1800001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1" name="椭圆 50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sp>
          <p:nvSpPr>
            <p:cNvPr id="52" name="椭圆 51"/>
            <p:cNvSpPr/>
            <p:nvPr userDrawn="1"/>
          </p:nvSpPr>
          <p:spPr>
            <a:xfrm>
              <a:off x="1971921" y="2788845"/>
              <a:ext cx="1692000" cy="169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grpSp>
          <p:nvGrpSpPr>
            <p:cNvPr id="53" name="组合 52"/>
            <p:cNvGrpSpPr>
              <a:grpSpLocks noChangeAspect="1"/>
            </p:cNvGrpSpPr>
            <p:nvPr userDrawn="1"/>
          </p:nvGrpSpPr>
          <p:grpSpPr>
            <a:xfrm>
              <a:off x="1559452" y="1961840"/>
              <a:ext cx="1044000" cy="1044000"/>
              <a:chOff x="1174779" y="3359349"/>
              <a:chExt cx="1800000" cy="1800001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1174779" y="3359349"/>
                <a:ext cx="1800000" cy="1800001"/>
                <a:chOff x="6250980" y="3660482"/>
                <a:chExt cx="1800000" cy="1800001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6250980" y="3660482"/>
                  <a:ext cx="1800000" cy="180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8E7E9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9510690">
                  <a:off x="6250980" y="3660483"/>
                  <a:ext cx="1800000" cy="1800000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chemeClr val="bg1"/>
                      </a:gs>
                      <a:gs pos="100000">
                        <a:srgbClr val="E7E4E9"/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</p:grpSp>
          <p:sp>
            <p:nvSpPr>
              <p:cNvPr id="55" name="椭圆 54"/>
              <p:cNvSpPr/>
              <p:nvPr/>
            </p:nvSpPr>
            <p:spPr>
              <a:xfrm>
                <a:off x="1354779" y="3539349"/>
                <a:ext cx="1440000" cy="1440000"/>
              </a:xfrm>
              <a:prstGeom prst="ellipse">
                <a:avLst/>
              </a:prstGeom>
              <a:solidFill>
                <a:srgbClr val="16B6CC"/>
              </a:solidFill>
              <a:ln>
                <a:noFill/>
              </a:ln>
              <a:effectLst>
                <a:innerShdw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grpSp>
          <p:nvGrpSpPr>
            <p:cNvPr id="58" name="组合 57"/>
            <p:cNvGrpSpPr>
              <a:grpSpLocks noChangeAspect="1"/>
            </p:cNvGrpSpPr>
            <p:nvPr userDrawn="1"/>
          </p:nvGrpSpPr>
          <p:grpSpPr>
            <a:xfrm>
              <a:off x="1156573" y="4078346"/>
              <a:ext cx="648000" cy="648000"/>
              <a:chOff x="1174779" y="3359349"/>
              <a:chExt cx="1800000" cy="1800001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1174779" y="3359349"/>
                <a:ext cx="1800000" cy="1800001"/>
                <a:chOff x="6250980" y="3660482"/>
                <a:chExt cx="1800000" cy="1800001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6250980" y="3660482"/>
                  <a:ext cx="1800000" cy="180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8E7E9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 rot="19510690">
                  <a:off x="6250980" y="3660483"/>
                  <a:ext cx="1800000" cy="1800000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chemeClr val="bg1"/>
                      </a:gs>
                      <a:gs pos="100000">
                        <a:srgbClr val="E7E4E9"/>
                      </a:gs>
                    </a:gsLst>
                    <a:lin ang="5400000" scaled="1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/>
                </a:p>
              </p:txBody>
            </p:sp>
          </p:grpSp>
          <p:sp>
            <p:nvSpPr>
              <p:cNvPr id="60" name="椭圆 59"/>
              <p:cNvSpPr/>
              <p:nvPr/>
            </p:nvSpPr>
            <p:spPr>
              <a:xfrm>
                <a:off x="1354779" y="3539349"/>
                <a:ext cx="1440000" cy="1440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innerShdw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grpSp>
          <p:nvGrpSpPr>
            <p:cNvPr id="63" name="组合 62"/>
            <p:cNvGrpSpPr>
              <a:grpSpLocks noChangeAspect="1"/>
            </p:cNvGrpSpPr>
            <p:nvPr userDrawn="1"/>
          </p:nvGrpSpPr>
          <p:grpSpPr>
            <a:xfrm>
              <a:off x="2435418" y="3237244"/>
              <a:ext cx="876025" cy="900000"/>
              <a:chOff x="3976261" y="3892343"/>
              <a:chExt cx="326182" cy="335109"/>
            </a:xfrm>
            <a:solidFill>
              <a:schemeClr val="bg1"/>
            </a:solidFill>
          </p:grpSpPr>
          <p:sp>
            <p:nvSpPr>
              <p:cNvPr id="64" name="六边形 63"/>
              <p:cNvSpPr>
                <a:spLocks/>
              </p:cNvSpPr>
              <p:nvPr/>
            </p:nvSpPr>
            <p:spPr>
              <a:xfrm>
                <a:off x="3976261" y="3892343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5" name="六边形 64"/>
              <p:cNvSpPr>
                <a:spLocks/>
              </p:cNvSpPr>
              <p:nvPr/>
            </p:nvSpPr>
            <p:spPr>
              <a:xfrm>
                <a:off x="3976261" y="4005288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6" name="六边形 65"/>
              <p:cNvSpPr>
                <a:spLocks/>
              </p:cNvSpPr>
              <p:nvPr/>
            </p:nvSpPr>
            <p:spPr>
              <a:xfrm>
                <a:off x="3976261" y="4120615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7" name="六边形 66"/>
              <p:cNvSpPr>
                <a:spLocks/>
              </p:cNvSpPr>
              <p:nvPr/>
            </p:nvSpPr>
            <p:spPr>
              <a:xfrm>
                <a:off x="4078302" y="3945761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8" name="六边形 67"/>
              <p:cNvSpPr>
                <a:spLocks/>
              </p:cNvSpPr>
              <p:nvPr/>
            </p:nvSpPr>
            <p:spPr>
              <a:xfrm>
                <a:off x="4078302" y="4060570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69" name="六边形 68"/>
              <p:cNvSpPr>
                <a:spLocks/>
              </p:cNvSpPr>
              <p:nvPr/>
            </p:nvSpPr>
            <p:spPr>
              <a:xfrm>
                <a:off x="4180344" y="4003942"/>
                <a:ext cx="122099" cy="106837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</p:grpSp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" y="0"/>
            <a:ext cx="2390024" cy="8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79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淡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" y="0"/>
            <a:ext cx="2390024" cy="8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84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/>
        </p:nvGrpSpPr>
        <p:grpSpPr>
          <a:xfrm>
            <a:off x="5588394" y="2634213"/>
            <a:ext cx="2850381" cy="2706510"/>
            <a:chOff x="5420097" y="2520000"/>
            <a:chExt cx="2850381" cy="2706510"/>
          </a:xfrm>
        </p:grpSpPr>
        <p:grpSp>
          <p:nvGrpSpPr>
            <p:cNvPr id="15" name="组合 14"/>
            <p:cNvGrpSpPr/>
            <p:nvPr/>
          </p:nvGrpSpPr>
          <p:grpSpPr>
            <a:xfrm>
              <a:off x="5420097" y="3716912"/>
              <a:ext cx="1614939" cy="1509598"/>
              <a:chOff x="1102298" y="4428271"/>
              <a:chExt cx="1614939" cy="1509598"/>
            </a:xfrm>
          </p:grpSpPr>
          <p:grpSp>
            <p:nvGrpSpPr>
              <p:cNvPr id="21" name="组合 11"/>
              <p:cNvGrpSpPr>
                <a:grpSpLocks/>
              </p:cNvGrpSpPr>
              <p:nvPr/>
            </p:nvGrpSpPr>
            <p:grpSpPr bwMode="auto">
              <a:xfrm>
                <a:off x="1102298" y="4428271"/>
                <a:ext cx="1614939" cy="1509598"/>
                <a:chOff x="4273612" y="2654513"/>
                <a:chExt cx="1278000" cy="1177200"/>
              </a:xfrm>
            </p:grpSpPr>
            <p:sp>
              <p:nvSpPr>
                <p:cNvPr id="23" name="直角三角形 15"/>
                <p:cNvSpPr>
                  <a:spLocks/>
                </p:cNvSpPr>
                <p:nvPr/>
              </p:nvSpPr>
              <p:spPr bwMode="auto">
                <a:xfrm>
                  <a:off x="4273612" y="2654513"/>
                  <a:ext cx="1278000" cy="1177200"/>
                </a:xfrm>
                <a:prstGeom prst="plus">
                  <a:avLst/>
                </a:prstGeom>
                <a:gradFill flip="none" rotWithShape="1">
                  <a:gsLst>
                    <a:gs pos="100000">
                      <a:schemeClr val="bg1">
                        <a:lumMod val="96000"/>
                        <a:lumOff val="4000"/>
                      </a:schemeClr>
                    </a:gs>
                    <a:gs pos="66000">
                      <a:srgbClr val="DFDFDF">
                        <a:lumMod val="94000"/>
                        <a:lumOff val="6000"/>
                      </a:srgbClr>
                    </a:gs>
                    <a:gs pos="30000">
                      <a:srgbClr val="CCCCCC">
                        <a:lumMod val="92000"/>
                      </a:srgbClr>
                    </a:gs>
                    <a:gs pos="0">
                      <a:srgbClr val="B2B2B2">
                        <a:lumMod val="89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88900" dist="127000" dir="8100000" algn="tr" rotWithShape="0">
                    <a:prstClr val="black">
                      <a:alpha val="33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contourClr>
                    <a:srgbClr val="B2B2B2"/>
                  </a:contourClr>
                </a:sp3d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800"/>
                </a:p>
              </p:txBody>
            </p:sp>
            <p:sp>
              <p:nvSpPr>
                <p:cNvPr id="24" name="直角三角形 1"/>
                <p:cNvSpPr>
                  <a:spLocks/>
                </p:cNvSpPr>
                <p:nvPr/>
              </p:nvSpPr>
              <p:spPr bwMode="auto">
                <a:xfrm>
                  <a:off x="4359329" y="2745503"/>
                  <a:ext cx="1116000" cy="1000800"/>
                </a:xfrm>
                <a:prstGeom prst="plus">
                  <a:avLst/>
                </a:prstGeom>
                <a:solidFill>
                  <a:schemeClr val="accent1">
                    <a:lumMod val="75000"/>
                  </a:schemeClr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800"/>
                </a:p>
              </p:txBody>
            </p:sp>
          </p:grpSp>
          <p:sp>
            <p:nvSpPr>
              <p:cNvPr id="22" name="KSO_Shape"/>
              <p:cNvSpPr>
                <a:spLocks noChangeAspect="1"/>
              </p:cNvSpPr>
              <p:nvPr/>
            </p:nvSpPr>
            <p:spPr bwMode="auto">
              <a:xfrm>
                <a:off x="1576473" y="4762433"/>
                <a:ext cx="684000" cy="841276"/>
              </a:xfrm>
              <a:custGeom>
                <a:avLst/>
                <a:gdLst>
                  <a:gd name="T0" fmla="*/ 1379976 w 3177"/>
                  <a:gd name="T1" fmla="*/ 481089 h 3907"/>
                  <a:gd name="T2" fmla="*/ 1463834 w 3177"/>
                  <a:gd name="T3" fmla="*/ 622559 h 3907"/>
                  <a:gd name="T4" fmla="*/ 1104902 w 3177"/>
                  <a:gd name="T5" fmla="*/ 1244196 h 3907"/>
                  <a:gd name="T6" fmla="*/ 1082325 w 3177"/>
                  <a:gd name="T7" fmla="*/ 1244196 h 3907"/>
                  <a:gd name="T8" fmla="*/ 1113196 w 3177"/>
                  <a:gd name="T9" fmla="*/ 1399029 h 3907"/>
                  <a:gd name="T10" fmla="*/ 711874 w 3177"/>
                  <a:gd name="T11" fmla="*/ 1800397 h 3907"/>
                  <a:gd name="T12" fmla="*/ 310552 w 3177"/>
                  <a:gd name="T13" fmla="*/ 1399029 h 3907"/>
                  <a:gd name="T14" fmla="*/ 349256 w 3177"/>
                  <a:gd name="T15" fmla="*/ 1227145 h 3907"/>
                  <a:gd name="T16" fmla="*/ 0 w 3177"/>
                  <a:gd name="T17" fmla="*/ 622559 h 3907"/>
                  <a:gd name="T18" fmla="*/ 84319 w 3177"/>
                  <a:gd name="T19" fmla="*/ 481089 h 3907"/>
                  <a:gd name="T20" fmla="*/ 442790 w 3177"/>
                  <a:gd name="T21" fmla="*/ 1101804 h 3907"/>
                  <a:gd name="T22" fmla="*/ 564892 w 3177"/>
                  <a:gd name="T23" fmla="*/ 1025770 h 3907"/>
                  <a:gd name="T24" fmla="*/ 221165 w 3177"/>
                  <a:gd name="T25" fmla="*/ 430860 h 3907"/>
                  <a:gd name="T26" fmla="*/ 102749 w 3177"/>
                  <a:gd name="T27" fmla="*/ 430860 h 3907"/>
                  <a:gd name="T28" fmla="*/ 183382 w 3177"/>
                  <a:gd name="T29" fmla="*/ 287087 h 3907"/>
                  <a:gd name="T30" fmla="*/ 1222396 w 3177"/>
                  <a:gd name="T31" fmla="*/ 287087 h 3907"/>
                  <a:gd name="T32" fmla="*/ 1303029 w 3177"/>
                  <a:gd name="T33" fmla="*/ 430860 h 3907"/>
                  <a:gd name="T34" fmla="*/ 1242669 w 3177"/>
                  <a:gd name="T35" fmla="*/ 430860 h 3907"/>
                  <a:gd name="T36" fmla="*/ 891110 w 3177"/>
                  <a:gd name="T37" fmla="*/ 1040055 h 3907"/>
                  <a:gd name="T38" fmla="*/ 1006760 w 3177"/>
                  <a:gd name="T39" fmla="*/ 1127149 h 3907"/>
                  <a:gd name="T40" fmla="*/ 1379976 w 3177"/>
                  <a:gd name="T41" fmla="*/ 481089 h 3907"/>
                  <a:gd name="T42" fmla="*/ 570421 w 3177"/>
                  <a:gd name="T43" fmla="*/ 1322534 h 3907"/>
                  <a:gd name="T44" fmla="*/ 665337 w 3177"/>
                  <a:gd name="T45" fmla="*/ 1322534 h 3907"/>
                  <a:gd name="T46" fmla="*/ 665337 w 3177"/>
                  <a:gd name="T47" fmla="*/ 1650633 h 3907"/>
                  <a:gd name="T48" fmla="*/ 806330 w 3177"/>
                  <a:gd name="T49" fmla="*/ 1650633 h 3907"/>
                  <a:gd name="T50" fmla="*/ 806330 w 3177"/>
                  <a:gd name="T51" fmla="*/ 1148807 h 3907"/>
                  <a:gd name="T52" fmla="*/ 702198 w 3177"/>
                  <a:gd name="T53" fmla="*/ 1148807 h 3907"/>
                  <a:gd name="T54" fmla="*/ 660730 w 3177"/>
                  <a:gd name="T55" fmla="*/ 1223459 h 3907"/>
                  <a:gd name="T56" fmla="*/ 570421 w 3177"/>
                  <a:gd name="T57" fmla="*/ 1240048 h 3907"/>
                  <a:gd name="T58" fmla="*/ 570421 w 3177"/>
                  <a:gd name="T59" fmla="*/ 1322534 h 3907"/>
                  <a:gd name="T60" fmla="*/ 1077256 w 3177"/>
                  <a:gd name="T61" fmla="*/ 430860 h 3907"/>
                  <a:gd name="T62" fmla="*/ 387038 w 3177"/>
                  <a:gd name="T63" fmla="*/ 430860 h 3907"/>
                  <a:gd name="T64" fmla="*/ 714178 w 3177"/>
                  <a:gd name="T65" fmla="*/ 997660 h 3907"/>
                  <a:gd name="T66" fmla="*/ 748735 w 3177"/>
                  <a:gd name="T67" fmla="*/ 999504 h 3907"/>
                  <a:gd name="T68" fmla="*/ 1077256 w 3177"/>
                  <a:gd name="T69" fmla="*/ 430860 h 3907"/>
                  <a:gd name="T70" fmla="*/ 343727 w 3177"/>
                  <a:gd name="T71" fmla="*/ 0 h 3907"/>
                  <a:gd name="T72" fmla="*/ 1062051 w 3177"/>
                  <a:gd name="T73" fmla="*/ 0 h 3907"/>
                  <a:gd name="T74" fmla="*/ 1142224 w 3177"/>
                  <a:gd name="T75" fmla="*/ 143313 h 3907"/>
                  <a:gd name="T76" fmla="*/ 263555 w 3177"/>
                  <a:gd name="T77" fmla="*/ 143313 h 3907"/>
                  <a:gd name="T78" fmla="*/ 343727 w 3177"/>
                  <a:gd name="T79" fmla="*/ 0 h 3907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3177" h="3907">
                    <a:moveTo>
                      <a:pt x="2995" y="1044"/>
                    </a:moveTo>
                    <a:cubicBezTo>
                      <a:pt x="3177" y="1351"/>
                      <a:pt x="3177" y="1351"/>
                      <a:pt x="3177" y="1351"/>
                    </a:cubicBezTo>
                    <a:cubicBezTo>
                      <a:pt x="2398" y="2700"/>
                      <a:pt x="2398" y="2700"/>
                      <a:pt x="2398" y="2700"/>
                    </a:cubicBezTo>
                    <a:cubicBezTo>
                      <a:pt x="2349" y="2700"/>
                      <a:pt x="2349" y="2700"/>
                      <a:pt x="2349" y="2700"/>
                    </a:cubicBezTo>
                    <a:cubicBezTo>
                      <a:pt x="2392" y="2803"/>
                      <a:pt x="2416" y="2917"/>
                      <a:pt x="2416" y="3036"/>
                    </a:cubicBezTo>
                    <a:cubicBezTo>
                      <a:pt x="2416" y="3517"/>
                      <a:pt x="2026" y="3907"/>
                      <a:pt x="1545" y="3907"/>
                    </a:cubicBezTo>
                    <a:cubicBezTo>
                      <a:pt x="1064" y="3907"/>
                      <a:pt x="674" y="3517"/>
                      <a:pt x="674" y="3036"/>
                    </a:cubicBezTo>
                    <a:cubicBezTo>
                      <a:pt x="674" y="2902"/>
                      <a:pt x="705" y="2776"/>
                      <a:pt x="758" y="2663"/>
                    </a:cubicBezTo>
                    <a:cubicBezTo>
                      <a:pt x="0" y="1351"/>
                      <a:pt x="0" y="1351"/>
                      <a:pt x="0" y="1351"/>
                    </a:cubicBezTo>
                    <a:cubicBezTo>
                      <a:pt x="183" y="1044"/>
                      <a:pt x="183" y="1044"/>
                      <a:pt x="183" y="1044"/>
                    </a:cubicBezTo>
                    <a:cubicBezTo>
                      <a:pt x="961" y="2391"/>
                      <a:pt x="961" y="2391"/>
                      <a:pt x="961" y="2391"/>
                    </a:cubicBezTo>
                    <a:cubicBezTo>
                      <a:pt x="1038" y="2321"/>
                      <a:pt x="1127" y="2265"/>
                      <a:pt x="1226" y="2226"/>
                    </a:cubicBezTo>
                    <a:cubicBezTo>
                      <a:pt x="480" y="935"/>
                      <a:pt x="480" y="935"/>
                      <a:pt x="480" y="935"/>
                    </a:cubicBezTo>
                    <a:cubicBezTo>
                      <a:pt x="223" y="935"/>
                      <a:pt x="223" y="935"/>
                      <a:pt x="223" y="935"/>
                    </a:cubicBezTo>
                    <a:cubicBezTo>
                      <a:pt x="398" y="623"/>
                      <a:pt x="398" y="623"/>
                      <a:pt x="398" y="623"/>
                    </a:cubicBezTo>
                    <a:cubicBezTo>
                      <a:pt x="2653" y="623"/>
                      <a:pt x="2653" y="623"/>
                      <a:pt x="2653" y="623"/>
                    </a:cubicBezTo>
                    <a:cubicBezTo>
                      <a:pt x="2828" y="935"/>
                      <a:pt x="2828" y="935"/>
                      <a:pt x="2828" y="935"/>
                    </a:cubicBezTo>
                    <a:cubicBezTo>
                      <a:pt x="2697" y="935"/>
                      <a:pt x="2697" y="935"/>
                      <a:pt x="2697" y="935"/>
                    </a:cubicBezTo>
                    <a:cubicBezTo>
                      <a:pt x="1934" y="2257"/>
                      <a:pt x="1934" y="2257"/>
                      <a:pt x="1934" y="2257"/>
                    </a:cubicBezTo>
                    <a:cubicBezTo>
                      <a:pt x="2029" y="2305"/>
                      <a:pt x="2114" y="2369"/>
                      <a:pt x="2185" y="2446"/>
                    </a:cubicBezTo>
                    <a:lnTo>
                      <a:pt x="2995" y="1044"/>
                    </a:lnTo>
                    <a:close/>
                    <a:moveTo>
                      <a:pt x="1238" y="2870"/>
                    </a:moveTo>
                    <a:cubicBezTo>
                      <a:pt x="1444" y="2870"/>
                      <a:pt x="1444" y="2870"/>
                      <a:pt x="1444" y="2870"/>
                    </a:cubicBezTo>
                    <a:cubicBezTo>
                      <a:pt x="1444" y="3582"/>
                      <a:pt x="1444" y="3582"/>
                      <a:pt x="1444" y="3582"/>
                    </a:cubicBezTo>
                    <a:cubicBezTo>
                      <a:pt x="1750" y="3582"/>
                      <a:pt x="1750" y="3582"/>
                      <a:pt x="1750" y="3582"/>
                    </a:cubicBezTo>
                    <a:cubicBezTo>
                      <a:pt x="1750" y="2493"/>
                      <a:pt x="1750" y="2493"/>
                      <a:pt x="1750" y="2493"/>
                    </a:cubicBezTo>
                    <a:cubicBezTo>
                      <a:pt x="1524" y="2493"/>
                      <a:pt x="1524" y="2493"/>
                      <a:pt x="1524" y="2493"/>
                    </a:cubicBezTo>
                    <a:cubicBezTo>
                      <a:pt x="1506" y="2557"/>
                      <a:pt x="1475" y="2631"/>
                      <a:pt x="1434" y="2655"/>
                    </a:cubicBezTo>
                    <a:cubicBezTo>
                      <a:pt x="1392" y="2678"/>
                      <a:pt x="1327" y="2691"/>
                      <a:pt x="1238" y="2691"/>
                    </a:cubicBezTo>
                    <a:lnTo>
                      <a:pt x="1238" y="2870"/>
                    </a:lnTo>
                    <a:close/>
                    <a:moveTo>
                      <a:pt x="2338" y="935"/>
                    </a:moveTo>
                    <a:cubicBezTo>
                      <a:pt x="840" y="935"/>
                      <a:pt x="840" y="935"/>
                      <a:pt x="840" y="935"/>
                    </a:cubicBezTo>
                    <a:cubicBezTo>
                      <a:pt x="1550" y="2165"/>
                      <a:pt x="1550" y="2165"/>
                      <a:pt x="1550" y="2165"/>
                    </a:cubicBezTo>
                    <a:cubicBezTo>
                      <a:pt x="1576" y="2165"/>
                      <a:pt x="1600" y="2167"/>
                      <a:pt x="1625" y="2169"/>
                    </a:cubicBezTo>
                    <a:lnTo>
                      <a:pt x="2338" y="935"/>
                    </a:lnTo>
                    <a:close/>
                    <a:moveTo>
                      <a:pt x="746" y="0"/>
                    </a:moveTo>
                    <a:cubicBezTo>
                      <a:pt x="2305" y="0"/>
                      <a:pt x="2305" y="0"/>
                      <a:pt x="2305" y="0"/>
                    </a:cubicBezTo>
                    <a:cubicBezTo>
                      <a:pt x="2479" y="311"/>
                      <a:pt x="2479" y="311"/>
                      <a:pt x="2479" y="311"/>
                    </a:cubicBezTo>
                    <a:cubicBezTo>
                      <a:pt x="572" y="311"/>
                      <a:pt x="572" y="311"/>
                      <a:pt x="572" y="311"/>
                    </a:cubicBezTo>
                    <a:lnTo>
                      <a:pt x="74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 sz="1800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653788" y="2520000"/>
              <a:ext cx="1616690" cy="1511067"/>
              <a:chOff x="3272028" y="4196225"/>
              <a:chExt cx="1616690" cy="1511067"/>
            </a:xfrm>
          </p:grpSpPr>
          <p:grpSp>
            <p:nvGrpSpPr>
              <p:cNvPr id="17" name="组合 7"/>
              <p:cNvGrpSpPr>
                <a:grpSpLocks/>
              </p:cNvGrpSpPr>
              <p:nvPr/>
            </p:nvGrpSpPr>
            <p:grpSpPr bwMode="auto">
              <a:xfrm>
                <a:off x="3272028" y="4196225"/>
                <a:ext cx="1616690" cy="1511067"/>
                <a:chOff x="3493425" y="4108546"/>
                <a:chExt cx="1116000" cy="2224938"/>
              </a:xfrm>
            </p:grpSpPr>
            <p:sp>
              <p:nvSpPr>
                <p:cNvPr id="19" name="直角三角形 29"/>
                <p:cNvSpPr>
                  <a:spLocks noChangeAspect="1"/>
                </p:cNvSpPr>
                <p:nvPr/>
              </p:nvSpPr>
              <p:spPr bwMode="auto">
                <a:xfrm rot="10800000">
                  <a:off x="3493425" y="4108546"/>
                  <a:ext cx="1116000" cy="2224938"/>
                </a:xfrm>
                <a:prstGeom prst="plus">
                  <a:avLst/>
                </a:prstGeom>
                <a:gradFill flip="none" rotWithShape="1">
                  <a:gsLst>
                    <a:gs pos="100000">
                      <a:schemeClr val="bg1">
                        <a:lumMod val="96000"/>
                        <a:lumOff val="4000"/>
                      </a:schemeClr>
                    </a:gs>
                    <a:gs pos="66000">
                      <a:srgbClr val="DFDFDF">
                        <a:lumMod val="94000"/>
                        <a:lumOff val="6000"/>
                      </a:srgbClr>
                    </a:gs>
                    <a:gs pos="30000">
                      <a:srgbClr val="CCCCCC">
                        <a:lumMod val="92000"/>
                      </a:srgbClr>
                    </a:gs>
                    <a:gs pos="0">
                      <a:srgbClr val="B2B2B2">
                        <a:lumMod val="89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88900" dist="127000" dir="8100000" algn="tr" rotWithShape="0">
                    <a:prstClr val="black">
                      <a:alpha val="33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contourClr>
                    <a:srgbClr val="B2B2B2"/>
                  </a:contourClr>
                </a:sp3d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800"/>
                </a:p>
              </p:txBody>
            </p:sp>
            <p:sp>
              <p:nvSpPr>
                <p:cNvPr id="20" name="直角三角形 30"/>
                <p:cNvSpPr/>
                <p:nvPr/>
              </p:nvSpPr>
              <p:spPr bwMode="auto">
                <a:xfrm rot="10800000">
                  <a:off x="3570776" y="4272771"/>
                  <a:ext cx="972108" cy="1889165"/>
                </a:xfrm>
                <a:prstGeom prst="plus">
                  <a:avLst/>
                </a:prstGeom>
                <a:gradFill>
                  <a:gsLst>
                    <a:gs pos="1000">
                      <a:srgbClr val="909EA0"/>
                    </a:gs>
                    <a:gs pos="99000">
                      <a:srgbClr val="758086"/>
                    </a:gs>
                  </a:gsLst>
                  <a:path path="circle">
                    <a:fillToRect l="100000" t="100000"/>
                  </a:path>
                </a:gra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txBody>
                <a:bodyPr/>
                <a:lstStyle/>
                <a:p>
                  <a:pPr eaLnBrk="1" hangingPunct="1">
                    <a:defRPr/>
                  </a:pPr>
                  <a:endParaRPr lang="zh-CN" altLang="en-US" sz="1800"/>
                </a:p>
              </p:txBody>
            </p:sp>
          </p:grpSp>
          <p:sp>
            <p:nvSpPr>
              <p:cNvPr id="18" name="KSO_Shape"/>
              <p:cNvSpPr>
                <a:spLocks noChangeAspect="1"/>
              </p:cNvSpPr>
              <p:nvPr/>
            </p:nvSpPr>
            <p:spPr bwMode="auto">
              <a:xfrm>
                <a:off x="3737496" y="4586727"/>
                <a:ext cx="684000" cy="725088"/>
              </a:xfrm>
              <a:custGeom>
                <a:avLst/>
                <a:gdLst>
                  <a:gd name="T0" fmla="*/ 1000716 w 1519237"/>
                  <a:gd name="T1" fmla="*/ 619004 h 1611313"/>
                  <a:gd name="T2" fmla="*/ 1136120 w 1519237"/>
                  <a:gd name="T3" fmla="*/ 699378 h 1611313"/>
                  <a:gd name="T4" fmla="*/ 892692 w 1519237"/>
                  <a:gd name="T5" fmla="*/ 895807 h 1611313"/>
                  <a:gd name="T6" fmla="*/ 788795 w 1519237"/>
                  <a:gd name="T7" fmla="*/ 885667 h 1611313"/>
                  <a:gd name="T8" fmla="*/ 694275 w 1519237"/>
                  <a:gd name="T9" fmla="*/ 936371 h 1611313"/>
                  <a:gd name="T10" fmla="*/ 301940 w 1519237"/>
                  <a:gd name="T11" fmla="*/ 1366414 h 1611313"/>
                  <a:gd name="T12" fmla="*/ 306816 w 1519237"/>
                  <a:gd name="T13" fmla="*/ 1470826 h 1611313"/>
                  <a:gd name="T14" fmla="*/ 378832 w 1519237"/>
                  <a:gd name="T15" fmla="*/ 1566600 h 1611313"/>
                  <a:gd name="T16" fmla="*/ 475602 w 1519237"/>
                  <a:gd name="T17" fmla="*/ 1606786 h 1611313"/>
                  <a:gd name="T18" fmla="*/ 578749 w 1519237"/>
                  <a:gd name="T19" fmla="*/ 1586881 h 1611313"/>
                  <a:gd name="T20" fmla="*/ 801172 w 1519237"/>
                  <a:gd name="T21" fmla="*/ 1382564 h 1611313"/>
                  <a:gd name="T22" fmla="*/ 883690 w 1519237"/>
                  <a:gd name="T23" fmla="*/ 1362282 h 1611313"/>
                  <a:gd name="T24" fmla="*/ 964333 w 1519237"/>
                  <a:gd name="T25" fmla="*/ 1391203 h 1611313"/>
                  <a:gd name="T26" fmla="*/ 1016844 w 1519237"/>
                  <a:gd name="T27" fmla="*/ 1461436 h 1611313"/>
                  <a:gd name="T28" fmla="*/ 1020595 w 1519237"/>
                  <a:gd name="T29" fmla="*/ 1545942 h 1611313"/>
                  <a:gd name="T30" fmla="*/ 833429 w 1519237"/>
                  <a:gd name="T31" fmla="*/ 1764157 h 1611313"/>
                  <a:gd name="T32" fmla="*/ 716780 w 1519237"/>
                  <a:gd name="T33" fmla="*/ 1850165 h 1611313"/>
                  <a:gd name="T34" fmla="*/ 585126 w 1519237"/>
                  <a:gd name="T35" fmla="*/ 1895986 h 1611313"/>
                  <a:gd name="T36" fmla="*/ 458724 w 1519237"/>
                  <a:gd name="T37" fmla="*/ 1903873 h 1611313"/>
                  <a:gd name="T38" fmla="*/ 323694 w 1519237"/>
                  <a:gd name="T39" fmla="*/ 1873451 h 1611313"/>
                  <a:gd name="T40" fmla="*/ 200668 w 1519237"/>
                  <a:gd name="T41" fmla="*/ 1804344 h 1611313"/>
                  <a:gd name="T42" fmla="*/ 92645 w 1519237"/>
                  <a:gd name="T43" fmla="*/ 1693922 h 1611313"/>
                  <a:gd name="T44" fmla="*/ 26631 w 1519237"/>
                  <a:gd name="T45" fmla="*/ 1568102 h 1611313"/>
                  <a:gd name="T46" fmla="*/ 375 w 1519237"/>
                  <a:gd name="T47" fmla="*/ 1432517 h 1611313"/>
                  <a:gd name="T48" fmla="*/ 13879 w 1519237"/>
                  <a:gd name="T49" fmla="*/ 1295429 h 1611313"/>
                  <a:gd name="T50" fmla="*/ 66389 w 1519237"/>
                  <a:gd name="T51" fmla="*/ 1165852 h 1611313"/>
                  <a:gd name="T52" fmla="*/ 493232 w 1519237"/>
                  <a:gd name="T53" fmla="*/ 717406 h 1611313"/>
                  <a:gd name="T54" fmla="*/ 611007 w 1519237"/>
                  <a:gd name="T55" fmla="*/ 635153 h 1611313"/>
                  <a:gd name="T56" fmla="*/ 743786 w 1519237"/>
                  <a:gd name="T57" fmla="*/ 591962 h 1611313"/>
                  <a:gd name="T58" fmla="*/ 1359760 w 1519237"/>
                  <a:gd name="T59" fmla="*/ 3379 h 1611313"/>
                  <a:gd name="T60" fmla="*/ 1493501 w 1519237"/>
                  <a:gd name="T61" fmla="*/ 39801 h 1611313"/>
                  <a:gd name="T62" fmla="*/ 1614845 w 1519237"/>
                  <a:gd name="T63" fmla="*/ 115647 h 1611313"/>
                  <a:gd name="T64" fmla="*/ 1717782 w 1519237"/>
                  <a:gd name="T65" fmla="*/ 230543 h 1611313"/>
                  <a:gd name="T66" fmla="*/ 1777515 w 1519237"/>
                  <a:gd name="T67" fmla="*/ 358204 h 1611313"/>
                  <a:gd name="T68" fmla="*/ 1797050 w 1519237"/>
                  <a:gd name="T69" fmla="*/ 494503 h 1611313"/>
                  <a:gd name="T70" fmla="*/ 1777515 w 1519237"/>
                  <a:gd name="T71" fmla="*/ 631176 h 1611313"/>
                  <a:gd name="T72" fmla="*/ 1718158 w 1519237"/>
                  <a:gd name="T73" fmla="*/ 759213 h 1611313"/>
                  <a:gd name="T74" fmla="*/ 1284624 w 1519237"/>
                  <a:gd name="T75" fmla="*/ 1204153 h 1611313"/>
                  <a:gd name="T76" fmla="*/ 1163280 w 1519237"/>
                  <a:gd name="T77" fmla="*/ 1279623 h 1611313"/>
                  <a:gd name="T78" fmla="*/ 1028787 w 1519237"/>
                  <a:gd name="T79" fmla="*/ 1316045 h 1611313"/>
                  <a:gd name="T80" fmla="*/ 901807 w 1519237"/>
                  <a:gd name="T81" fmla="*/ 1314542 h 1611313"/>
                  <a:gd name="T82" fmla="*/ 769192 w 1519237"/>
                  <a:gd name="T83" fmla="*/ 1274367 h 1611313"/>
                  <a:gd name="T84" fmla="*/ 650478 w 1519237"/>
                  <a:gd name="T85" fmla="*/ 1195516 h 1611313"/>
                  <a:gd name="T86" fmla="*/ 895046 w 1519237"/>
                  <a:gd name="T87" fmla="*/ 1005525 h 1611313"/>
                  <a:gd name="T88" fmla="*/ 997981 w 1519237"/>
                  <a:gd name="T89" fmla="*/ 1020545 h 1611313"/>
                  <a:gd name="T90" fmla="*/ 1094906 w 1519237"/>
                  <a:gd name="T91" fmla="*/ 975487 h 1611313"/>
                  <a:gd name="T92" fmla="*/ 1492375 w 1519237"/>
                  <a:gd name="T93" fmla="*/ 547069 h 1611313"/>
                  <a:gd name="T94" fmla="*/ 1492375 w 1519237"/>
                  <a:gd name="T95" fmla="*/ 442686 h 1611313"/>
                  <a:gd name="T96" fmla="*/ 1424752 w 1519237"/>
                  <a:gd name="T97" fmla="*/ 344311 h 1611313"/>
                  <a:gd name="T98" fmla="*/ 1328578 w 1519237"/>
                  <a:gd name="T99" fmla="*/ 299255 h 1611313"/>
                  <a:gd name="T100" fmla="*/ 1224891 w 1519237"/>
                  <a:gd name="T101" fmla="*/ 313899 h 1611313"/>
                  <a:gd name="T102" fmla="*/ 1007373 w 1519237"/>
                  <a:gd name="T103" fmla="*/ 511398 h 1611313"/>
                  <a:gd name="T104" fmla="*/ 925851 w 1519237"/>
                  <a:gd name="T105" fmla="*/ 535805 h 1611313"/>
                  <a:gd name="T106" fmla="*/ 843953 w 1519237"/>
                  <a:gd name="T107" fmla="*/ 511398 h 1611313"/>
                  <a:gd name="T108" fmla="*/ 788353 w 1519237"/>
                  <a:gd name="T109" fmla="*/ 443437 h 1611313"/>
                  <a:gd name="T110" fmla="*/ 779712 w 1519237"/>
                  <a:gd name="T111" fmla="*/ 359331 h 1611313"/>
                  <a:gd name="T112" fmla="*/ 820661 w 1519237"/>
                  <a:gd name="T113" fmla="*/ 282358 h 1611313"/>
                  <a:gd name="T114" fmla="*/ 1068233 w 1519237"/>
                  <a:gd name="T115" fmla="*/ 60828 h 1611313"/>
                  <a:gd name="T116" fmla="*/ 1199346 w 1519237"/>
                  <a:gd name="T117" fmla="*/ 11265 h 161131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519237" h="1611313">
                    <a:moveTo>
                      <a:pt x="686512" y="495300"/>
                    </a:moveTo>
                    <a:lnTo>
                      <a:pt x="696025" y="495300"/>
                    </a:lnTo>
                    <a:lnTo>
                      <a:pt x="711245" y="495618"/>
                    </a:lnTo>
                    <a:lnTo>
                      <a:pt x="726466" y="496253"/>
                    </a:lnTo>
                    <a:lnTo>
                      <a:pt x="741687" y="497842"/>
                    </a:lnTo>
                    <a:lnTo>
                      <a:pt x="756907" y="499748"/>
                    </a:lnTo>
                    <a:lnTo>
                      <a:pt x="772128" y="502289"/>
                    </a:lnTo>
                    <a:lnTo>
                      <a:pt x="787031" y="505148"/>
                    </a:lnTo>
                    <a:lnTo>
                      <a:pt x="801935" y="508960"/>
                    </a:lnTo>
                    <a:lnTo>
                      <a:pt x="816521" y="513408"/>
                    </a:lnTo>
                    <a:lnTo>
                      <a:pt x="831425" y="518173"/>
                    </a:lnTo>
                    <a:lnTo>
                      <a:pt x="846011" y="523574"/>
                    </a:lnTo>
                    <a:lnTo>
                      <a:pt x="860280" y="529927"/>
                    </a:lnTo>
                    <a:lnTo>
                      <a:pt x="874550" y="536281"/>
                    </a:lnTo>
                    <a:lnTo>
                      <a:pt x="888502" y="543270"/>
                    </a:lnTo>
                    <a:lnTo>
                      <a:pt x="901820" y="551212"/>
                    </a:lnTo>
                    <a:lnTo>
                      <a:pt x="915455" y="559472"/>
                    </a:lnTo>
                    <a:lnTo>
                      <a:pt x="928773" y="568367"/>
                    </a:lnTo>
                    <a:lnTo>
                      <a:pt x="937017" y="573132"/>
                    </a:lnTo>
                    <a:lnTo>
                      <a:pt x="945262" y="578215"/>
                    </a:lnTo>
                    <a:lnTo>
                      <a:pt x="949067" y="581709"/>
                    </a:lnTo>
                    <a:lnTo>
                      <a:pt x="952872" y="584886"/>
                    </a:lnTo>
                    <a:lnTo>
                      <a:pt x="956994" y="588063"/>
                    </a:lnTo>
                    <a:lnTo>
                      <a:pt x="960483" y="591557"/>
                    </a:lnTo>
                    <a:lnTo>
                      <a:pt x="982996" y="613795"/>
                    </a:lnTo>
                    <a:lnTo>
                      <a:pt x="995363" y="626502"/>
                    </a:lnTo>
                    <a:lnTo>
                      <a:pt x="817789" y="804086"/>
                    </a:lnTo>
                    <a:lnTo>
                      <a:pt x="805740" y="792014"/>
                    </a:lnTo>
                    <a:lnTo>
                      <a:pt x="799715" y="786296"/>
                    </a:lnTo>
                    <a:lnTo>
                      <a:pt x="793690" y="781213"/>
                    </a:lnTo>
                    <a:lnTo>
                      <a:pt x="787665" y="776448"/>
                    </a:lnTo>
                    <a:lnTo>
                      <a:pt x="781006" y="771682"/>
                    </a:lnTo>
                    <a:lnTo>
                      <a:pt x="774665" y="767553"/>
                    </a:lnTo>
                    <a:lnTo>
                      <a:pt x="768323" y="764058"/>
                    </a:lnTo>
                    <a:lnTo>
                      <a:pt x="761346" y="760881"/>
                    </a:lnTo>
                    <a:lnTo>
                      <a:pt x="754687" y="757704"/>
                    </a:lnTo>
                    <a:lnTo>
                      <a:pt x="747394" y="755163"/>
                    </a:lnTo>
                    <a:lnTo>
                      <a:pt x="740418" y="752622"/>
                    </a:lnTo>
                    <a:lnTo>
                      <a:pt x="733442" y="750715"/>
                    </a:lnTo>
                    <a:lnTo>
                      <a:pt x="725832" y="749127"/>
                    </a:lnTo>
                    <a:lnTo>
                      <a:pt x="718539" y="747856"/>
                    </a:lnTo>
                    <a:lnTo>
                      <a:pt x="711245" y="747221"/>
                    </a:lnTo>
                    <a:lnTo>
                      <a:pt x="703635" y="746586"/>
                    </a:lnTo>
                    <a:lnTo>
                      <a:pt x="696025" y="746268"/>
                    </a:lnTo>
                    <a:lnTo>
                      <a:pt x="688732" y="746586"/>
                    </a:lnTo>
                    <a:lnTo>
                      <a:pt x="681438" y="747221"/>
                    </a:lnTo>
                    <a:lnTo>
                      <a:pt x="673828" y="747856"/>
                    </a:lnTo>
                    <a:lnTo>
                      <a:pt x="666852" y="749127"/>
                    </a:lnTo>
                    <a:lnTo>
                      <a:pt x="659242" y="750715"/>
                    </a:lnTo>
                    <a:lnTo>
                      <a:pt x="652266" y="752622"/>
                    </a:lnTo>
                    <a:lnTo>
                      <a:pt x="644972" y="755163"/>
                    </a:lnTo>
                    <a:lnTo>
                      <a:pt x="637996" y="757704"/>
                    </a:lnTo>
                    <a:lnTo>
                      <a:pt x="631337" y="760881"/>
                    </a:lnTo>
                    <a:lnTo>
                      <a:pt x="624361" y="764058"/>
                    </a:lnTo>
                    <a:lnTo>
                      <a:pt x="617702" y="767553"/>
                    </a:lnTo>
                    <a:lnTo>
                      <a:pt x="611043" y="771682"/>
                    </a:lnTo>
                    <a:lnTo>
                      <a:pt x="605018" y="776448"/>
                    </a:lnTo>
                    <a:lnTo>
                      <a:pt x="598994" y="781213"/>
                    </a:lnTo>
                    <a:lnTo>
                      <a:pt x="592652" y="786296"/>
                    </a:lnTo>
                    <a:lnTo>
                      <a:pt x="586944" y="792014"/>
                    </a:lnTo>
                    <a:lnTo>
                      <a:pt x="296167" y="1083010"/>
                    </a:lnTo>
                    <a:lnTo>
                      <a:pt x="290460" y="1089046"/>
                    </a:lnTo>
                    <a:lnTo>
                      <a:pt x="285386" y="1095082"/>
                    </a:lnTo>
                    <a:lnTo>
                      <a:pt x="280630" y="1101118"/>
                    </a:lnTo>
                    <a:lnTo>
                      <a:pt x="276190" y="1107471"/>
                    </a:lnTo>
                    <a:lnTo>
                      <a:pt x="272068" y="1113825"/>
                    </a:lnTo>
                    <a:lnTo>
                      <a:pt x="268580" y="1120814"/>
                    </a:lnTo>
                    <a:lnTo>
                      <a:pt x="265092" y="1127485"/>
                    </a:lnTo>
                    <a:lnTo>
                      <a:pt x="261921" y="1134156"/>
                    </a:lnTo>
                    <a:lnTo>
                      <a:pt x="259384" y="1141463"/>
                    </a:lnTo>
                    <a:lnTo>
                      <a:pt x="257165" y="1148134"/>
                    </a:lnTo>
                    <a:lnTo>
                      <a:pt x="255262" y="1155759"/>
                    </a:lnTo>
                    <a:lnTo>
                      <a:pt x="253676" y="1162748"/>
                    </a:lnTo>
                    <a:lnTo>
                      <a:pt x="252408" y="1170054"/>
                    </a:lnTo>
                    <a:lnTo>
                      <a:pt x="251774" y="1177361"/>
                    </a:lnTo>
                    <a:lnTo>
                      <a:pt x="251140" y="1184668"/>
                    </a:lnTo>
                    <a:lnTo>
                      <a:pt x="250823" y="1192292"/>
                    </a:lnTo>
                    <a:lnTo>
                      <a:pt x="251140" y="1199916"/>
                    </a:lnTo>
                    <a:lnTo>
                      <a:pt x="251774" y="1207223"/>
                    </a:lnTo>
                    <a:lnTo>
                      <a:pt x="252408" y="1214847"/>
                    </a:lnTo>
                    <a:lnTo>
                      <a:pt x="253676" y="1222154"/>
                    </a:lnTo>
                    <a:lnTo>
                      <a:pt x="255262" y="1229461"/>
                    </a:lnTo>
                    <a:lnTo>
                      <a:pt x="257165" y="1236767"/>
                    </a:lnTo>
                    <a:lnTo>
                      <a:pt x="259384" y="1244074"/>
                    </a:lnTo>
                    <a:lnTo>
                      <a:pt x="261921" y="1250745"/>
                    </a:lnTo>
                    <a:lnTo>
                      <a:pt x="265092" y="1257734"/>
                    </a:lnTo>
                    <a:lnTo>
                      <a:pt x="268580" y="1264723"/>
                    </a:lnTo>
                    <a:lnTo>
                      <a:pt x="272068" y="1271077"/>
                    </a:lnTo>
                    <a:lnTo>
                      <a:pt x="276190" y="1277748"/>
                    </a:lnTo>
                    <a:lnTo>
                      <a:pt x="280630" y="1284102"/>
                    </a:lnTo>
                    <a:lnTo>
                      <a:pt x="285703" y="1290138"/>
                    </a:lnTo>
                    <a:lnTo>
                      <a:pt x="290460" y="1296491"/>
                    </a:lnTo>
                    <a:lnTo>
                      <a:pt x="296167" y="1302210"/>
                    </a:lnTo>
                    <a:lnTo>
                      <a:pt x="308534" y="1314599"/>
                    </a:lnTo>
                    <a:lnTo>
                      <a:pt x="314242" y="1320000"/>
                    </a:lnTo>
                    <a:lnTo>
                      <a:pt x="320267" y="1325083"/>
                    </a:lnTo>
                    <a:lnTo>
                      <a:pt x="326608" y="1330165"/>
                    </a:lnTo>
                    <a:lnTo>
                      <a:pt x="332633" y="1334613"/>
                    </a:lnTo>
                    <a:lnTo>
                      <a:pt x="339292" y="1338425"/>
                    </a:lnTo>
                    <a:lnTo>
                      <a:pt x="345951" y="1342237"/>
                    </a:lnTo>
                    <a:lnTo>
                      <a:pt x="352610" y="1345414"/>
                    </a:lnTo>
                    <a:lnTo>
                      <a:pt x="359269" y="1348591"/>
                    </a:lnTo>
                    <a:lnTo>
                      <a:pt x="366245" y="1351450"/>
                    </a:lnTo>
                    <a:lnTo>
                      <a:pt x="373539" y="1353674"/>
                    </a:lnTo>
                    <a:lnTo>
                      <a:pt x="380515" y="1355580"/>
                    </a:lnTo>
                    <a:lnTo>
                      <a:pt x="387808" y="1356851"/>
                    </a:lnTo>
                    <a:lnTo>
                      <a:pt x="394784" y="1358121"/>
                    </a:lnTo>
                    <a:lnTo>
                      <a:pt x="402077" y="1359074"/>
                    </a:lnTo>
                    <a:lnTo>
                      <a:pt x="409370" y="1359710"/>
                    </a:lnTo>
                    <a:lnTo>
                      <a:pt x="416664" y="1359710"/>
                    </a:lnTo>
                    <a:lnTo>
                      <a:pt x="424274" y="1359710"/>
                    </a:lnTo>
                    <a:lnTo>
                      <a:pt x="431884" y="1359074"/>
                    </a:lnTo>
                    <a:lnTo>
                      <a:pt x="439494" y="1358121"/>
                    </a:lnTo>
                    <a:lnTo>
                      <a:pt x="446788" y="1356851"/>
                    </a:lnTo>
                    <a:lnTo>
                      <a:pt x="454081" y="1355262"/>
                    </a:lnTo>
                    <a:lnTo>
                      <a:pt x="461691" y="1353356"/>
                    </a:lnTo>
                    <a:lnTo>
                      <a:pt x="468667" y="1351132"/>
                    </a:lnTo>
                    <a:lnTo>
                      <a:pt x="475960" y="1348591"/>
                    </a:lnTo>
                    <a:lnTo>
                      <a:pt x="482619" y="1345414"/>
                    </a:lnTo>
                    <a:lnTo>
                      <a:pt x="489278" y="1342237"/>
                    </a:lnTo>
                    <a:lnTo>
                      <a:pt x="496255" y="1338425"/>
                    </a:lnTo>
                    <a:lnTo>
                      <a:pt x="502596" y="1334613"/>
                    </a:lnTo>
                    <a:lnTo>
                      <a:pt x="509255" y="1330165"/>
                    </a:lnTo>
                    <a:lnTo>
                      <a:pt x="515280" y="1325083"/>
                    </a:lnTo>
                    <a:lnTo>
                      <a:pt x="521305" y="1320000"/>
                    </a:lnTo>
                    <a:lnTo>
                      <a:pt x="527330" y="1314599"/>
                    </a:lnTo>
                    <a:lnTo>
                      <a:pt x="652583" y="1188797"/>
                    </a:lnTo>
                    <a:lnTo>
                      <a:pt x="657022" y="1184350"/>
                    </a:lnTo>
                    <a:lnTo>
                      <a:pt x="661778" y="1180220"/>
                    </a:lnTo>
                    <a:lnTo>
                      <a:pt x="667169" y="1176408"/>
                    </a:lnTo>
                    <a:lnTo>
                      <a:pt x="672243" y="1172913"/>
                    </a:lnTo>
                    <a:lnTo>
                      <a:pt x="677316" y="1169419"/>
                    </a:lnTo>
                    <a:lnTo>
                      <a:pt x="683024" y="1166560"/>
                    </a:lnTo>
                    <a:lnTo>
                      <a:pt x="688415" y="1163701"/>
                    </a:lnTo>
                    <a:lnTo>
                      <a:pt x="693805" y="1161477"/>
                    </a:lnTo>
                    <a:lnTo>
                      <a:pt x="699830" y="1159253"/>
                    </a:lnTo>
                    <a:lnTo>
                      <a:pt x="705538" y="1157347"/>
                    </a:lnTo>
                    <a:lnTo>
                      <a:pt x="711245" y="1156076"/>
                    </a:lnTo>
                    <a:lnTo>
                      <a:pt x="717270" y="1154488"/>
                    </a:lnTo>
                    <a:lnTo>
                      <a:pt x="723295" y="1153217"/>
                    </a:lnTo>
                    <a:lnTo>
                      <a:pt x="729003" y="1152582"/>
                    </a:lnTo>
                    <a:lnTo>
                      <a:pt x="735345" y="1152264"/>
                    </a:lnTo>
                    <a:lnTo>
                      <a:pt x="741052" y="1151947"/>
                    </a:lnTo>
                    <a:lnTo>
                      <a:pt x="747077" y="1152264"/>
                    </a:lnTo>
                    <a:lnTo>
                      <a:pt x="753102" y="1152582"/>
                    </a:lnTo>
                    <a:lnTo>
                      <a:pt x="759127" y="1153217"/>
                    </a:lnTo>
                    <a:lnTo>
                      <a:pt x="764835" y="1154488"/>
                    </a:lnTo>
                    <a:lnTo>
                      <a:pt x="771176" y="1156076"/>
                    </a:lnTo>
                    <a:lnTo>
                      <a:pt x="776884" y="1157347"/>
                    </a:lnTo>
                    <a:lnTo>
                      <a:pt x="782592" y="1159253"/>
                    </a:lnTo>
                    <a:lnTo>
                      <a:pt x="788300" y="1161477"/>
                    </a:lnTo>
                    <a:lnTo>
                      <a:pt x="794007" y="1163701"/>
                    </a:lnTo>
                    <a:lnTo>
                      <a:pt x="799398" y="1166560"/>
                    </a:lnTo>
                    <a:lnTo>
                      <a:pt x="805106" y="1169419"/>
                    </a:lnTo>
                    <a:lnTo>
                      <a:pt x="810179" y="1172913"/>
                    </a:lnTo>
                    <a:lnTo>
                      <a:pt x="815253" y="1176726"/>
                    </a:lnTo>
                    <a:lnTo>
                      <a:pt x="820326" y="1180538"/>
                    </a:lnTo>
                    <a:lnTo>
                      <a:pt x="825083" y="1184350"/>
                    </a:lnTo>
                    <a:lnTo>
                      <a:pt x="829839" y="1188797"/>
                    </a:lnTo>
                    <a:lnTo>
                      <a:pt x="834278" y="1193880"/>
                    </a:lnTo>
                    <a:lnTo>
                      <a:pt x="838718" y="1198646"/>
                    </a:lnTo>
                    <a:lnTo>
                      <a:pt x="842523" y="1203411"/>
                    </a:lnTo>
                    <a:lnTo>
                      <a:pt x="846011" y="1208811"/>
                    </a:lnTo>
                    <a:lnTo>
                      <a:pt x="849182" y="1213894"/>
                    </a:lnTo>
                    <a:lnTo>
                      <a:pt x="852036" y="1219295"/>
                    </a:lnTo>
                    <a:lnTo>
                      <a:pt x="855207" y="1224695"/>
                    </a:lnTo>
                    <a:lnTo>
                      <a:pt x="857426" y="1230731"/>
                    </a:lnTo>
                    <a:lnTo>
                      <a:pt x="859646" y="1236132"/>
                    </a:lnTo>
                    <a:lnTo>
                      <a:pt x="861549" y="1241850"/>
                    </a:lnTo>
                    <a:lnTo>
                      <a:pt x="862817" y="1247886"/>
                    </a:lnTo>
                    <a:lnTo>
                      <a:pt x="864085" y="1253922"/>
                    </a:lnTo>
                    <a:lnTo>
                      <a:pt x="865354" y="1259958"/>
                    </a:lnTo>
                    <a:lnTo>
                      <a:pt x="865988" y="1265994"/>
                    </a:lnTo>
                    <a:lnTo>
                      <a:pt x="866305" y="1271712"/>
                    </a:lnTo>
                    <a:lnTo>
                      <a:pt x="866622" y="1278066"/>
                    </a:lnTo>
                    <a:lnTo>
                      <a:pt x="866305" y="1283784"/>
                    </a:lnTo>
                    <a:lnTo>
                      <a:pt x="865988" y="1289820"/>
                    </a:lnTo>
                    <a:lnTo>
                      <a:pt x="865354" y="1295856"/>
                    </a:lnTo>
                    <a:lnTo>
                      <a:pt x="864085" y="1301892"/>
                    </a:lnTo>
                    <a:lnTo>
                      <a:pt x="862817" y="1307610"/>
                    </a:lnTo>
                    <a:lnTo>
                      <a:pt x="861549" y="1313646"/>
                    </a:lnTo>
                    <a:lnTo>
                      <a:pt x="859646" y="1319364"/>
                    </a:lnTo>
                    <a:lnTo>
                      <a:pt x="857426" y="1325083"/>
                    </a:lnTo>
                    <a:lnTo>
                      <a:pt x="855207" y="1330801"/>
                    </a:lnTo>
                    <a:lnTo>
                      <a:pt x="852036" y="1336201"/>
                    </a:lnTo>
                    <a:lnTo>
                      <a:pt x="849182" y="1341602"/>
                    </a:lnTo>
                    <a:lnTo>
                      <a:pt x="846011" y="1346685"/>
                    </a:lnTo>
                    <a:lnTo>
                      <a:pt x="842523" y="1352085"/>
                    </a:lnTo>
                    <a:lnTo>
                      <a:pt x="838718" y="1357168"/>
                    </a:lnTo>
                    <a:lnTo>
                      <a:pt x="834278" y="1361934"/>
                    </a:lnTo>
                    <a:lnTo>
                      <a:pt x="829839" y="1366699"/>
                    </a:lnTo>
                    <a:lnTo>
                      <a:pt x="704586" y="1492183"/>
                    </a:lnTo>
                    <a:lnTo>
                      <a:pt x="696976" y="1499489"/>
                    </a:lnTo>
                    <a:lnTo>
                      <a:pt x="689366" y="1506796"/>
                    </a:lnTo>
                    <a:lnTo>
                      <a:pt x="681755" y="1513467"/>
                    </a:lnTo>
                    <a:lnTo>
                      <a:pt x="673511" y="1520139"/>
                    </a:lnTo>
                    <a:lnTo>
                      <a:pt x="665584" y="1526492"/>
                    </a:lnTo>
                    <a:lnTo>
                      <a:pt x="657339" y="1532528"/>
                    </a:lnTo>
                    <a:lnTo>
                      <a:pt x="649095" y="1538882"/>
                    </a:lnTo>
                    <a:lnTo>
                      <a:pt x="640533" y="1544282"/>
                    </a:lnTo>
                    <a:lnTo>
                      <a:pt x="632289" y="1549683"/>
                    </a:lnTo>
                    <a:lnTo>
                      <a:pt x="623410" y="1554766"/>
                    </a:lnTo>
                    <a:lnTo>
                      <a:pt x="614848" y="1560166"/>
                    </a:lnTo>
                    <a:lnTo>
                      <a:pt x="605970" y="1564932"/>
                    </a:lnTo>
                    <a:lnTo>
                      <a:pt x="597091" y="1569379"/>
                    </a:lnTo>
                    <a:lnTo>
                      <a:pt x="587895" y="1573827"/>
                    </a:lnTo>
                    <a:lnTo>
                      <a:pt x="579017" y="1577639"/>
                    </a:lnTo>
                    <a:lnTo>
                      <a:pt x="569821" y="1581451"/>
                    </a:lnTo>
                    <a:lnTo>
                      <a:pt x="560625" y="1584946"/>
                    </a:lnTo>
                    <a:lnTo>
                      <a:pt x="551429" y="1588440"/>
                    </a:lnTo>
                    <a:lnTo>
                      <a:pt x="541916" y="1591617"/>
                    </a:lnTo>
                    <a:lnTo>
                      <a:pt x="532403" y="1594476"/>
                    </a:lnTo>
                    <a:lnTo>
                      <a:pt x="522891" y="1597335"/>
                    </a:lnTo>
                    <a:lnTo>
                      <a:pt x="513695" y="1599559"/>
                    </a:lnTo>
                    <a:lnTo>
                      <a:pt x="503865" y="1601783"/>
                    </a:lnTo>
                    <a:lnTo>
                      <a:pt x="494669" y="1603689"/>
                    </a:lnTo>
                    <a:lnTo>
                      <a:pt x="484839" y="1605277"/>
                    </a:lnTo>
                    <a:lnTo>
                      <a:pt x="475326" y="1606866"/>
                    </a:lnTo>
                    <a:lnTo>
                      <a:pt x="465496" y="1608454"/>
                    </a:lnTo>
                    <a:lnTo>
                      <a:pt x="455666" y="1609407"/>
                    </a:lnTo>
                    <a:lnTo>
                      <a:pt x="446471" y="1610360"/>
                    </a:lnTo>
                    <a:lnTo>
                      <a:pt x="436641" y="1610995"/>
                    </a:lnTo>
                    <a:lnTo>
                      <a:pt x="427128" y="1611313"/>
                    </a:lnTo>
                    <a:lnTo>
                      <a:pt x="417298" y="1611313"/>
                    </a:lnTo>
                    <a:lnTo>
                      <a:pt x="416664" y="1611313"/>
                    </a:lnTo>
                    <a:lnTo>
                      <a:pt x="407151" y="1611313"/>
                    </a:lnTo>
                    <a:lnTo>
                      <a:pt x="397321" y="1610995"/>
                    </a:lnTo>
                    <a:lnTo>
                      <a:pt x="387808" y="1610360"/>
                    </a:lnTo>
                    <a:lnTo>
                      <a:pt x="377978" y="1609407"/>
                    </a:lnTo>
                    <a:lnTo>
                      <a:pt x="368148" y="1608454"/>
                    </a:lnTo>
                    <a:lnTo>
                      <a:pt x="358635" y="1606866"/>
                    </a:lnTo>
                    <a:lnTo>
                      <a:pt x="348805" y="1605277"/>
                    </a:lnTo>
                    <a:lnTo>
                      <a:pt x="339292" y="1603689"/>
                    </a:lnTo>
                    <a:lnTo>
                      <a:pt x="329779" y="1601783"/>
                    </a:lnTo>
                    <a:lnTo>
                      <a:pt x="320267" y="1599559"/>
                    </a:lnTo>
                    <a:lnTo>
                      <a:pt x="310754" y="1597017"/>
                    </a:lnTo>
                    <a:lnTo>
                      <a:pt x="301558" y="1594476"/>
                    </a:lnTo>
                    <a:lnTo>
                      <a:pt x="292045" y="1591617"/>
                    </a:lnTo>
                    <a:lnTo>
                      <a:pt x="282532" y="1588122"/>
                    </a:lnTo>
                    <a:lnTo>
                      <a:pt x="273653" y="1584628"/>
                    </a:lnTo>
                    <a:lnTo>
                      <a:pt x="264141" y="1581133"/>
                    </a:lnTo>
                    <a:lnTo>
                      <a:pt x="255262" y="1577321"/>
                    </a:lnTo>
                    <a:lnTo>
                      <a:pt x="246066" y="1573509"/>
                    </a:lnTo>
                    <a:lnTo>
                      <a:pt x="237505" y="1568744"/>
                    </a:lnTo>
                    <a:lnTo>
                      <a:pt x="228309" y="1564296"/>
                    </a:lnTo>
                    <a:lnTo>
                      <a:pt x="219747" y="1559531"/>
                    </a:lnTo>
                    <a:lnTo>
                      <a:pt x="211186" y="1554448"/>
                    </a:lnTo>
                    <a:lnTo>
                      <a:pt x="202624" y="1549365"/>
                    </a:lnTo>
                    <a:lnTo>
                      <a:pt x="194062" y="1543965"/>
                    </a:lnTo>
                    <a:lnTo>
                      <a:pt x="185818" y="1538246"/>
                    </a:lnTo>
                    <a:lnTo>
                      <a:pt x="177574" y="1532211"/>
                    </a:lnTo>
                    <a:lnTo>
                      <a:pt x="169646" y="1526175"/>
                    </a:lnTo>
                    <a:lnTo>
                      <a:pt x="161402" y="1519821"/>
                    </a:lnTo>
                    <a:lnTo>
                      <a:pt x="153791" y="1513150"/>
                    </a:lnTo>
                    <a:lnTo>
                      <a:pt x="146181" y="1506478"/>
                    </a:lnTo>
                    <a:lnTo>
                      <a:pt x="138571" y="1499489"/>
                    </a:lnTo>
                    <a:lnTo>
                      <a:pt x="131278" y="1492183"/>
                    </a:lnTo>
                    <a:lnTo>
                      <a:pt x="118594" y="1479793"/>
                    </a:lnTo>
                    <a:lnTo>
                      <a:pt x="111618" y="1472487"/>
                    </a:lnTo>
                    <a:lnTo>
                      <a:pt x="104324" y="1464545"/>
                    </a:lnTo>
                    <a:lnTo>
                      <a:pt x="97665" y="1456920"/>
                    </a:lnTo>
                    <a:lnTo>
                      <a:pt x="90689" y="1448978"/>
                    </a:lnTo>
                    <a:lnTo>
                      <a:pt x="84665" y="1441036"/>
                    </a:lnTo>
                    <a:lnTo>
                      <a:pt x="78323" y="1432776"/>
                    </a:lnTo>
                    <a:lnTo>
                      <a:pt x="72298" y="1424517"/>
                    </a:lnTo>
                    <a:lnTo>
                      <a:pt x="66907" y="1415939"/>
                    </a:lnTo>
                    <a:lnTo>
                      <a:pt x="61517" y="1407680"/>
                    </a:lnTo>
                    <a:lnTo>
                      <a:pt x="55809" y="1398785"/>
                    </a:lnTo>
                    <a:lnTo>
                      <a:pt x="51052" y="1390207"/>
                    </a:lnTo>
                    <a:lnTo>
                      <a:pt x="46296" y="1381312"/>
                    </a:lnTo>
                    <a:lnTo>
                      <a:pt x="41857" y="1372417"/>
                    </a:lnTo>
                    <a:lnTo>
                      <a:pt x="37417" y="1363204"/>
                    </a:lnTo>
                    <a:lnTo>
                      <a:pt x="33295" y="1354309"/>
                    </a:lnTo>
                    <a:lnTo>
                      <a:pt x="29807" y="1345096"/>
                    </a:lnTo>
                    <a:lnTo>
                      <a:pt x="26002" y="1335884"/>
                    </a:lnTo>
                    <a:lnTo>
                      <a:pt x="22514" y="1326353"/>
                    </a:lnTo>
                    <a:lnTo>
                      <a:pt x="19343" y="1317458"/>
                    </a:lnTo>
                    <a:lnTo>
                      <a:pt x="16489" y="1307610"/>
                    </a:lnTo>
                    <a:lnTo>
                      <a:pt x="13952" y="1298397"/>
                    </a:lnTo>
                    <a:lnTo>
                      <a:pt x="11415" y="1288867"/>
                    </a:lnTo>
                    <a:lnTo>
                      <a:pt x="9513" y="1279337"/>
                    </a:lnTo>
                    <a:lnTo>
                      <a:pt x="7610" y="1269806"/>
                    </a:lnTo>
                    <a:lnTo>
                      <a:pt x="5391" y="1260276"/>
                    </a:lnTo>
                    <a:lnTo>
                      <a:pt x="4122" y="1250428"/>
                    </a:lnTo>
                    <a:lnTo>
                      <a:pt x="2854" y="1240579"/>
                    </a:lnTo>
                    <a:lnTo>
                      <a:pt x="1585" y="1231049"/>
                    </a:lnTo>
                    <a:lnTo>
                      <a:pt x="951" y="1221201"/>
                    </a:lnTo>
                    <a:lnTo>
                      <a:pt x="317" y="1211671"/>
                    </a:lnTo>
                    <a:lnTo>
                      <a:pt x="0" y="1201822"/>
                    </a:lnTo>
                    <a:lnTo>
                      <a:pt x="0" y="1192292"/>
                    </a:lnTo>
                    <a:lnTo>
                      <a:pt x="0" y="1182444"/>
                    </a:lnTo>
                    <a:lnTo>
                      <a:pt x="317" y="1172913"/>
                    </a:lnTo>
                    <a:lnTo>
                      <a:pt x="951" y="1163065"/>
                    </a:lnTo>
                    <a:lnTo>
                      <a:pt x="1585" y="1153217"/>
                    </a:lnTo>
                    <a:lnTo>
                      <a:pt x="2854" y="1143687"/>
                    </a:lnTo>
                    <a:lnTo>
                      <a:pt x="4122" y="1133839"/>
                    </a:lnTo>
                    <a:lnTo>
                      <a:pt x="5391" y="1124626"/>
                    </a:lnTo>
                    <a:lnTo>
                      <a:pt x="7610" y="1114778"/>
                    </a:lnTo>
                    <a:lnTo>
                      <a:pt x="9513" y="1105247"/>
                    </a:lnTo>
                    <a:lnTo>
                      <a:pt x="11733" y="1095717"/>
                    </a:lnTo>
                    <a:lnTo>
                      <a:pt x="13952" y="1086187"/>
                    </a:lnTo>
                    <a:lnTo>
                      <a:pt x="16806" y="1076656"/>
                    </a:lnTo>
                    <a:lnTo>
                      <a:pt x="19660" y="1067126"/>
                    </a:lnTo>
                    <a:lnTo>
                      <a:pt x="22514" y="1057913"/>
                    </a:lnTo>
                    <a:lnTo>
                      <a:pt x="26319" y="1048700"/>
                    </a:lnTo>
                    <a:lnTo>
                      <a:pt x="29807" y="1039487"/>
                    </a:lnTo>
                    <a:lnTo>
                      <a:pt x="33612" y="1030275"/>
                    </a:lnTo>
                    <a:lnTo>
                      <a:pt x="37417" y="1021380"/>
                    </a:lnTo>
                    <a:lnTo>
                      <a:pt x="42174" y="1012167"/>
                    </a:lnTo>
                    <a:lnTo>
                      <a:pt x="46613" y="1003590"/>
                    </a:lnTo>
                    <a:lnTo>
                      <a:pt x="51369" y="994694"/>
                    </a:lnTo>
                    <a:lnTo>
                      <a:pt x="56126" y="986117"/>
                    </a:lnTo>
                    <a:lnTo>
                      <a:pt x="61517" y="977222"/>
                    </a:lnTo>
                    <a:lnTo>
                      <a:pt x="66907" y="968962"/>
                    </a:lnTo>
                    <a:lnTo>
                      <a:pt x="72615" y="960385"/>
                    </a:lnTo>
                    <a:lnTo>
                      <a:pt x="78640" y="952443"/>
                    </a:lnTo>
                    <a:lnTo>
                      <a:pt x="84665" y="943866"/>
                    </a:lnTo>
                    <a:lnTo>
                      <a:pt x="91006" y="936241"/>
                    </a:lnTo>
                    <a:lnTo>
                      <a:pt x="97665" y="927981"/>
                    </a:lnTo>
                    <a:lnTo>
                      <a:pt x="104324" y="920357"/>
                    </a:lnTo>
                    <a:lnTo>
                      <a:pt x="111618" y="913050"/>
                    </a:lnTo>
                    <a:lnTo>
                      <a:pt x="118594" y="905426"/>
                    </a:lnTo>
                    <a:lnTo>
                      <a:pt x="409687" y="613795"/>
                    </a:lnTo>
                    <a:lnTo>
                      <a:pt x="416981" y="606806"/>
                    </a:lnTo>
                    <a:lnTo>
                      <a:pt x="424591" y="599817"/>
                    </a:lnTo>
                    <a:lnTo>
                      <a:pt x="432201" y="592828"/>
                    </a:lnTo>
                    <a:lnTo>
                      <a:pt x="440446" y="586157"/>
                    </a:lnTo>
                    <a:lnTo>
                      <a:pt x="448373" y="579803"/>
                    </a:lnTo>
                    <a:lnTo>
                      <a:pt x="456618" y="573767"/>
                    </a:lnTo>
                    <a:lnTo>
                      <a:pt x="464545" y="567731"/>
                    </a:lnTo>
                    <a:lnTo>
                      <a:pt x="472789" y="562013"/>
                    </a:lnTo>
                    <a:lnTo>
                      <a:pt x="481668" y="556612"/>
                    </a:lnTo>
                    <a:lnTo>
                      <a:pt x="489913" y="551530"/>
                    </a:lnTo>
                    <a:lnTo>
                      <a:pt x="498791" y="546447"/>
                    </a:lnTo>
                    <a:lnTo>
                      <a:pt x="507353" y="541682"/>
                    </a:lnTo>
                    <a:lnTo>
                      <a:pt x="516549" y="537234"/>
                    </a:lnTo>
                    <a:lnTo>
                      <a:pt x="525744" y="532786"/>
                    </a:lnTo>
                    <a:lnTo>
                      <a:pt x="534623" y="528974"/>
                    </a:lnTo>
                    <a:lnTo>
                      <a:pt x="543819" y="524844"/>
                    </a:lnTo>
                    <a:lnTo>
                      <a:pt x="553015" y="521350"/>
                    </a:lnTo>
                    <a:lnTo>
                      <a:pt x="562210" y="517855"/>
                    </a:lnTo>
                    <a:lnTo>
                      <a:pt x="571406" y="514679"/>
                    </a:lnTo>
                    <a:lnTo>
                      <a:pt x="580919" y="511819"/>
                    </a:lnTo>
                    <a:lnTo>
                      <a:pt x="590115" y="508960"/>
                    </a:lnTo>
                    <a:lnTo>
                      <a:pt x="599945" y="506737"/>
                    </a:lnTo>
                    <a:lnTo>
                      <a:pt x="609141" y="504513"/>
                    </a:lnTo>
                    <a:lnTo>
                      <a:pt x="618971" y="502607"/>
                    </a:lnTo>
                    <a:lnTo>
                      <a:pt x="628801" y="500701"/>
                    </a:lnTo>
                    <a:lnTo>
                      <a:pt x="637996" y="499430"/>
                    </a:lnTo>
                    <a:lnTo>
                      <a:pt x="647826" y="498159"/>
                    </a:lnTo>
                    <a:lnTo>
                      <a:pt x="657339" y="496888"/>
                    </a:lnTo>
                    <a:lnTo>
                      <a:pt x="667169" y="496253"/>
                    </a:lnTo>
                    <a:lnTo>
                      <a:pt x="676682" y="495618"/>
                    </a:lnTo>
                    <a:lnTo>
                      <a:pt x="686512" y="495300"/>
                    </a:lnTo>
                    <a:close/>
                    <a:moveTo>
                      <a:pt x="1100956" y="0"/>
                    </a:moveTo>
                    <a:lnTo>
                      <a:pt x="1110484" y="318"/>
                    </a:lnTo>
                    <a:lnTo>
                      <a:pt x="1120330" y="635"/>
                    </a:lnTo>
                    <a:lnTo>
                      <a:pt x="1129858" y="953"/>
                    </a:lnTo>
                    <a:lnTo>
                      <a:pt x="1139704" y="1906"/>
                    </a:lnTo>
                    <a:lnTo>
                      <a:pt x="1149549" y="2858"/>
                    </a:lnTo>
                    <a:lnTo>
                      <a:pt x="1159077" y="4129"/>
                    </a:lnTo>
                    <a:lnTo>
                      <a:pt x="1168605" y="5717"/>
                    </a:lnTo>
                    <a:lnTo>
                      <a:pt x="1178133" y="7622"/>
                    </a:lnTo>
                    <a:lnTo>
                      <a:pt x="1187979" y="9528"/>
                    </a:lnTo>
                    <a:lnTo>
                      <a:pt x="1197189" y="11751"/>
                    </a:lnTo>
                    <a:lnTo>
                      <a:pt x="1207035" y="14292"/>
                    </a:lnTo>
                    <a:lnTo>
                      <a:pt x="1216245" y="16832"/>
                    </a:lnTo>
                    <a:lnTo>
                      <a:pt x="1225774" y="19691"/>
                    </a:lnTo>
                    <a:lnTo>
                      <a:pt x="1235302" y="22867"/>
                    </a:lnTo>
                    <a:lnTo>
                      <a:pt x="1244512" y="26360"/>
                    </a:lnTo>
                    <a:lnTo>
                      <a:pt x="1253722" y="29854"/>
                    </a:lnTo>
                    <a:lnTo>
                      <a:pt x="1262615" y="33665"/>
                    </a:lnTo>
                    <a:lnTo>
                      <a:pt x="1271826" y="37793"/>
                    </a:lnTo>
                    <a:lnTo>
                      <a:pt x="1280719" y="42240"/>
                    </a:lnTo>
                    <a:lnTo>
                      <a:pt x="1289929" y="46686"/>
                    </a:lnTo>
                    <a:lnTo>
                      <a:pt x="1298504" y="51450"/>
                    </a:lnTo>
                    <a:lnTo>
                      <a:pt x="1307397" y="56214"/>
                    </a:lnTo>
                    <a:lnTo>
                      <a:pt x="1315972" y="61613"/>
                    </a:lnTo>
                    <a:lnTo>
                      <a:pt x="1324547" y="67012"/>
                    </a:lnTo>
                    <a:lnTo>
                      <a:pt x="1332805" y="72728"/>
                    </a:lnTo>
                    <a:lnTo>
                      <a:pt x="1341063" y="78762"/>
                    </a:lnTo>
                    <a:lnTo>
                      <a:pt x="1349320" y="84797"/>
                    </a:lnTo>
                    <a:lnTo>
                      <a:pt x="1357260" y="91148"/>
                    </a:lnTo>
                    <a:lnTo>
                      <a:pt x="1365200" y="97818"/>
                    </a:lnTo>
                    <a:lnTo>
                      <a:pt x="1373141" y="104805"/>
                    </a:lnTo>
                    <a:lnTo>
                      <a:pt x="1380445" y="111792"/>
                    </a:lnTo>
                    <a:lnTo>
                      <a:pt x="1388068" y="119096"/>
                    </a:lnTo>
                    <a:lnTo>
                      <a:pt x="1400454" y="131482"/>
                    </a:lnTo>
                    <a:lnTo>
                      <a:pt x="1407759" y="138787"/>
                    </a:lnTo>
                    <a:lnTo>
                      <a:pt x="1414746" y="146727"/>
                    </a:lnTo>
                    <a:lnTo>
                      <a:pt x="1421416" y="154349"/>
                    </a:lnTo>
                    <a:lnTo>
                      <a:pt x="1428403" y="161971"/>
                    </a:lnTo>
                    <a:lnTo>
                      <a:pt x="1434437" y="170229"/>
                    </a:lnTo>
                    <a:lnTo>
                      <a:pt x="1440472" y="178168"/>
                    </a:lnTo>
                    <a:lnTo>
                      <a:pt x="1446824" y="186743"/>
                    </a:lnTo>
                    <a:lnTo>
                      <a:pt x="1452223" y="195001"/>
                    </a:lnTo>
                    <a:lnTo>
                      <a:pt x="1457622" y="203576"/>
                    </a:lnTo>
                    <a:lnTo>
                      <a:pt x="1463022" y="211833"/>
                    </a:lnTo>
                    <a:lnTo>
                      <a:pt x="1468103" y="220725"/>
                    </a:lnTo>
                    <a:lnTo>
                      <a:pt x="1472550" y="229618"/>
                    </a:lnTo>
                    <a:lnTo>
                      <a:pt x="1477631" y="238510"/>
                    </a:lnTo>
                    <a:lnTo>
                      <a:pt x="1481760" y="247403"/>
                    </a:lnTo>
                    <a:lnTo>
                      <a:pt x="1485571" y="256613"/>
                    </a:lnTo>
                    <a:lnTo>
                      <a:pt x="1489383" y="265506"/>
                    </a:lnTo>
                    <a:lnTo>
                      <a:pt x="1492876" y="275033"/>
                    </a:lnTo>
                    <a:lnTo>
                      <a:pt x="1496687" y="283926"/>
                    </a:lnTo>
                    <a:lnTo>
                      <a:pt x="1499863" y="293454"/>
                    </a:lnTo>
                    <a:lnTo>
                      <a:pt x="1502722" y="302981"/>
                    </a:lnTo>
                    <a:lnTo>
                      <a:pt x="1505263" y="312191"/>
                    </a:lnTo>
                    <a:lnTo>
                      <a:pt x="1507803" y="322037"/>
                    </a:lnTo>
                    <a:lnTo>
                      <a:pt x="1509709" y="331247"/>
                    </a:lnTo>
                    <a:lnTo>
                      <a:pt x="1512250" y="341092"/>
                    </a:lnTo>
                    <a:lnTo>
                      <a:pt x="1513838" y="350620"/>
                    </a:lnTo>
                    <a:lnTo>
                      <a:pt x="1515426" y="360148"/>
                    </a:lnTo>
                    <a:lnTo>
                      <a:pt x="1516696" y="369675"/>
                    </a:lnTo>
                    <a:lnTo>
                      <a:pt x="1517649" y="379521"/>
                    </a:lnTo>
                    <a:lnTo>
                      <a:pt x="1518284" y="389366"/>
                    </a:lnTo>
                    <a:lnTo>
                      <a:pt x="1518919" y="398894"/>
                    </a:lnTo>
                    <a:lnTo>
                      <a:pt x="1519237" y="408739"/>
                    </a:lnTo>
                    <a:lnTo>
                      <a:pt x="1519237" y="418267"/>
                    </a:lnTo>
                    <a:lnTo>
                      <a:pt x="1519237" y="428112"/>
                    </a:lnTo>
                    <a:lnTo>
                      <a:pt x="1518919" y="437640"/>
                    </a:lnTo>
                    <a:lnTo>
                      <a:pt x="1518284" y="447485"/>
                    </a:lnTo>
                    <a:lnTo>
                      <a:pt x="1517649" y="457013"/>
                    </a:lnTo>
                    <a:lnTo>
                      <a:pt x="1516696" y="466858"/>
                    </a:lnTo>
                    <a:lnTo>
                      <a:pt x="1515426" y="476703"/>
                    </a:lnTo>
                    <a:lnTo>
                      <a:pt x="1513838" y="486231"/>
                    </a:lnTo>
                    <a:lnTo>
                      <a:pt x="1512250" y="496076"/>
                    </a:lnTo>
                    <a:lnTo>
                      <a:pt x="1509709" y="505287"/>
                    </a:lnTo>
                    <a:lnTo>
                      <a:pt x="1507803" y="515132"/>
                    </a:lnTo>
                    <a:lnTo>
                      <a:pt x="1505263" y="524342"/>
                    </a:lnTo>
                    <a:lnTo>
                      <a:pt x="1502722" y="533870"/>
                    </a:lnTo>
                    <a:lnTo>
                      <a:pt x="1499863" y="543080"/>
                    </a:lnTo>
                    <a:lnTo>
                      <a:pt x="1496687" y="552608"/>
                    </a:lnTo>
                    <a:lnTo>
                      <a:pt x="1493511" y="561818"/>
                    </a:lnTo>
                    <a:lnTo>
                      <a:pt x="1489700" y="571345"/>
                    </a:lnTo>
                    <a:lnTo>
                      <a:pt x="1485889" y="580238"/>
                    </a:lnTo>
                    <a:lnTo>
                      <a:pt x="1481760" y="589448"/>
                    </a:lnTo>
                    <a:lnTo>
                      <a:pt x="1477631" y="598658"/>
                    </a:lnTo>
                    <a:lnTo>
                      <a:pt x="1472867" y="607233"/>
                    </a:lnTo>
                    <a:lnTo>
                      <a:pt x="1468103" y="616443"/>
                    </a:lnTo>
                    <a:lnTo>
                      <a:pt x="1463339" y="625018"/>
                    </a:lnTo>
                    <a:lnTo>
                      <a:pt x="1457622" y="633593"/>
                    </a:lnTo>
                    <a:lnTo>
                      <a:pt x="1452541" y="642168"/>
                    </a:lnTo>
                    <a:lnTo>
                      <a:pt x="1446824" y="650108"/>
                    </a:lnTo>
                    <a:lnTo>
                      <a:pt x="1440789" y="658683"/>
                    </a:lnTo>
                    <a:lnTo>
                      <a:pt x="1434755" y="666622"/>
                    </a:lnTo>
                    <a:lnTo>
                      <a:pt x="1428403" y="674880"/>
                    </a:lnTo>
                    <a:lnTo>
                      <a:pt x="1421416" y="682820"/>
                    </a:lnTo>
                    <a:lnTo>
                      <a:pt x="1414746" y="690759"/>
                    </a:lnTo>
                    <a:lnTo>
                      <a:pt x="1407759" y="698064"/>
                    </a:lnTo>
                    <a:lnTo>
                      <a:pt x="1400454" y="706004"/>
                    </a:lnTo>
                    <a:lnTo>
                      <a:pt x="1108896" y="996917"/>
                    </a:lnTo>
                    <a:lnTo>
                      <a:pt x="1101591" y="1004221"/>
                    </a:lnTo>
                    <a:lnTo>
                      <a:pt x="1093651" y="1011208"/>
                    </a:lnTo>
                    <a:lnTo>
                      <a:pt x="1086029" y="1018513"/>
                    </a:lnTo>
                    <a:lnTo>
                      <a:pt x="1078407" y="1024865"/>
                    </a:lnTo>
                    <a:lnTo>
                      <a:pt x="1070149" y="1031216"/>
                    </a:lnTo>
                    <a:lnTo>
                      <a:pt x="1061891" y="1037568"/>
                    </a:lnTo>
                    <a:lnTo>
                      <a:pt x="1053634" y="1043285"/>
                    </a:lnTo>
                    <a:lnTo>
                      <a:pt x="1045376" y="1049001"/>
                    </a:lnTo>
                    <a:lnTo>
                      <a:pt x="1036483" y="1054718"/>
                    </a:lnTo>
                    <a:lnTo>
                      <a:pt x="1028226" y="1059800"/>
                    </a:lnTo>
                    <a:lnTo>
                      <a:pt x="1019333" y="1064563"/>
                    </a:lnTo>
                    <a:lnTo>
                      <a:pt x="1010440" y="1069645"/>
                    </a:lnTo>
                    <a:lnTo>
                      <a:pt x="1001547" y="1074091"/>
                    </a:lnTo>
                    <a:lnTo>
                      <a:pt x="992654" y="1078220"/>
                    </a:lnTo>
                    <a:lnTo>
                      <a:pt x="983444" y="1082348"/>
                    </a:lnTo>
                    <a:lnTo>
                      <a:pt x="973916" y="1086477"/>
                    </a:lnTo>
                    <a:lnTo>
                      <a:pt x="965023" y="1089971"/>
                    </a:lnTo>
                    <a:lnTo>
                      <a:pt x="955495" y="1093147"/>
                    </a:lnTo>
                    <a:lnTo>
                      <a:pt x="946285" y="1096322"/>
                    </a:lnTo>
                    <a:lnTo>
                      <a:pt x="936757" y="1099181"/>
                    </a:lnTo>
                    <a:lnTo>
                      <a:pt x="927546" y="1101721"/>
                    </a:lnTo>
                    <a:lnTo>
                      <a:pt x="917700" y="1104580"/>
                    </a:lnTo>
                    <a:lnTo>
                      <a:pt x="908490" y="1106803"/>
                    </a:lnTo>
                    <a:lnTo>
                      <a:pt x="898644" y="1108708"/>
                    </a:lnTo>
                    <a:lnTo>
                      <a:pt x="889116" y="1110296"/>
                    </a:lnTo>
                    <a:lnTo>
                      <a:pt x="879588" y="1111884"/>
                    </a:lnTo>
                    <a:lnTo>
                      <a:pt x="869743" y="1113155"/>
                    </a:lnTo>
                    <a:lnTo>
                      <a:pt x="860215" y="1114108"/>
                    </a:lnTo>
                    <a:lnTo>
                      <a:pt x="850369" y="1114743"/>
                    </a:lnTo>
                    <a:lnTo>
                      <a:pt x="840841" y="1115378"/>
                    </a:lnTo>
                    <a:lnTo>
                      <a:pt x="830995" y="1115695"/>
                    </a:lnTo>
                    <a:lnTo>
                      <a:pt x="821467" y="1116013"/>
                    </a:lnTo>
                    <a:lnTo>
                      <a:pt x="820832" y="1116013"/>
                    </a:lnTo>
                    <a:lnTo>
                      <a:pt x="810986" y="1115695"/>
                    </a:lnTo>
                    <a:lnTo>
                      <a:pt x="801141" y="1115378"/>
                    </a:lnTo>
                    <a:lnTo>
                      <a:pt x="791613" y="1114743"/>
                    </a:lnTo>
                    <a:lnTo>
                      <a:pt x="781767" y="1114108"/>
                    </a:lnTo>
                    <a:lnTo>
                      <a:pt x="772239" y="1113155"/>
                    </a:lnTo>
                    <a:lnTo>
                      <a:pt x="762393" y="1111884"/>
                    </a:lnTo>
                    <a:lnTo>
                      <a:pt x="753183" y="1110296"/>
                    </a:lnTo>
                    <a:lnTo>
                      <a:pt x="743337" y="1108391"/>
                    </a:lnTo>
                    <a:lnTo>
                      <a:pt x="733809" y="1106485"/>
                    </a:lnTo>
                    <a:lnTo>
                      <a:pt x="724281" y="1104262"/>
                    </a:lnTo>
                    <a:lnTo>
                      <a:pt x="714753" y="1101721"/>
                    </a:lnTo>
                    <a:lnTo>
                      <a:pt x="705543" y="1098863"/>
                    </a:lnTo>
                    <a:lnTo>
                      <a:pt x="696015" y="1096005"/>
                    </a:lnTo>
                    <a:lnTo>
                      <a:pt x="686804" y="1092829"/>
                    </a:lnTo>
                    <a:lnTo>
                      <a:pt x="677276" y="1089653"/>
                    </a:lnTo>
                    <a:lnTo>
                      <a:pt x="668384" y="1086160"/>
                    </a:lnTo>
                    <a:lnTo>
                      <a:pt x="659173" y="1082031"/>
                    </a:lnTo>
                    <a:lnTo>
                      <a:pt x="650280" y="1077902"/>
                    </a:lnTo>
                    <a:lnTo>
                      <a:pt x="641070" y="1073774"/>
                    </a:lnTo>
                    <a:lnTo>
                      <a:pt x="632495" y="1069327"/>
                    </a:lnTo>
                    <a:lnTo>
                      <a:pt x="623602" y="1064246"/>
                    </a:lnTo>
                    <a:lnTo>
                      <a:pt x="615027" y="1059482"/>
                    </a:lnTo>
                    <a:lnTo>
                      <a:pt x="606451" y="1054401"/>
                    </a:lnTo>
                    <a:lnTo>
                      <a:pt x="597876" y="1048684"/>
                    </a:lnTo>
                    <a:lnTo>
                      <a:pt x="589618" y="1042967"/>
                    </a:lnTo>
                    <a:lnTo>
                      <a:pt x="581361" y="1037251"/>
                    </a:lnTo>
                    <a:lnTo>
                      <a:pt x="573103" y="1030899"/>
                    </a:lnTo>
                    <a:lnTo>
                      <a:pt x="565481" y="1024547"/>
                    </a:lnTo>
                    <a:lnTo>
                      <a:pt x="557223" y="1018195"/>
                    </a:lnTo>
                    <a:lnTo>
                      <a:pt x="549918" y="1011208"/>
                    </a:lnTo>
                    <a:lnTo>
                      <a:pt x="542296" y="1004221"/>
                    </a:lnTo>
                    <a:lnTo>
                      <a:pt x="534673" y="996917"/>
                    </a:lnTo>
                    <a:lnTo>
                      <a:pt x="522287" y="984848"/>
                    </a:lnTo>
                    <a:lnTo>
                      <a:pt x="700144" y="806680"/>
                    </a:lnTo>
                    <a:lnTo>
                      <a:pt x="712530" y="819384"/>
                    </a:lnTo>
                    <a:lnTo>
                      <a:pt x="718565" y="825100"/>
                    </a:lnTo>
                    <a:lnTo>
                      <a:pt x="724281" y="830182"/>
                    </a:lnTo>
                    <a:lnTo>
                      <a:pt x="730316" y="834945"/>
                    </a:lnTo>
                    <a:lnTo>
                      <a:pt x="736985" y="839074"/>
                    </a:lnTo>
                    <a:lnTo>
                      <a:pt x="743337" y="843520"/>
                    </a:lnTo>
                    <a:lnTo>
                      <a:pt x="750007" y="847014"/>
                    </a:lnTo>
                    <a:lnTo>
                      <a:pt x="756677" y="850507"/>
                    </a:lnTo>
                    <a:lnTo>
                      <a:pt x="763346" y="853366"/>
                    </a:lnTo>
                    <a:lnTo>
                      <a:pt x="770333" y="855906"/>
                    </a:lnTo>
                    <a:lnTo>
                      <a:pt x="777321" y="858130"/>
                    </a:lnTo>
                    <a:lnTo>
                      <a:pt x="784626" y="860353"/>
                    </a:lnTo>
                    <a:lnTo>
                      <a:pt x="791613" y="861941"/>
                    </a:lnTo>
                    <a:lnTo>
                      <a:pt x="798918" y="863211"/>
                    </a:lnTo>
                    <a:lnTo>
                      <a:pt x="806222" y="864164"/>
                    </a:lnTo>
                    <a:lnTo>
                      <a:pt x="813527" y="864481"/>
                    </a:lnTo>
                    <a:lnTo>
                      <a:pt x="820832" y="864799"/>
                    </a:lnTo>
                    <a:lnTo>
                      <a:pt x="828455" y="864481"/>
                    </a:lnTo>
                    <a:lnTo>
                      <a:pt x="836395" y="863846"/>
                    </a:lnTo>
                    <a:lnTo>
                      <a:pt x="843699" y="863211"/>
                    </a:lnTo>
                    <a:lnTo>
                      <a:pt x="851004" y="861941"/>
                    </a:lnTo>
                    <a:lnTo>
                      <a:pt x="858627" y="860353"/>
                    </a:lnTo>
                    <a:lnTo>
                      <a:pt x="865614" y="858130"/>
                    </a:lnTo>
                    <a:lnTo>
                      <a:pt x="873236" y="855906"/>
                    </a:lnTo>
                    <a:lnTo>
                      <a:pt x="879906" y="853366"/>
                    </a:lnTo>
                    <a:lnTo>
                      <a:pt x="886893" y="850507"/>
                    </a:lnTo>
                    <a:lnTo>
                      <a:pt x="893880" y="847014"/>
                    </a:lnTo>
                    <a:lnTo>
                      <a:pt x="900550" y="843520"/>
                    </a:lnTo>
                    <a:lnTo>
                      <a:pt x="907220" y="839074"/>
                    </a:lnTo>
                    <a:lnTo>
                      <a:pt x="913572" y="834628"/>
                    </a:lnTo>
                    <a:lnTo>
                      <a:pt x="919606" y="830182"/>
                    </a:lnTo>
                    <a:lnTo>
                      <a:pt x="925640" y="825100"/>
                    </a:lnTo>
                    <a:lnTo>
                      <a:pt x="931357" y="819384"/>
                    </a:lnTo>
                    <a:lnTo>
                      <a:pt x="1222915" y="527835"/>
                    </a:lnTo>
                    <a:lnTo>
                      <a:pt x="1228314" y="522119"/>
                    </a:lnTo>
                    <a:lnTo>
                      <a:pt x="1233396" y="516402"/>
                    </a:lnTo>
                    <a:lnTo>
                      <a:pt x="1238160" y="510050"/>
                    </a:lnTo>
                    <a:lnTo>
                      <a:pt x="1242606" y="503699"/>
                    </a:lnTo>
                    <a:lnTo>
                      <a:pt x="1246735" y="497347"/>
                    </a:lnTo>
                    <a:lnTo>
                      <a:pt x="1250229" y="490360"/>
                    </a:lnTo>
                    <a:lnTo>
                      <a:pt x="1253722" y="483690"/>
                    </a:lnTo>
                    <a:lnTo>
                      <a:pt x="1256898" y="477021"/>
                    </a:lnTo>
                    <a:lnTo>
                      <a:pt x="1259439" y="469716"/>
                    </a:lnTo>
                    <a:lnTo>
                      <a:pt x="1261663" y="462729"/>
                    </a:lnTo>
                    <a:lnTo>
                      <a:pt x="1263568" y="455425"/>
                    </a:lnTo>
                    <a:lnTo>
                      <a:pt x="1265156" y="448120"/>
                    </a:lnTo>
                    <a:lnTo>
                      <a:pt x="1266427" y="440816"/>
                    </a:lnTo>
                    <a:lnTo>
                      <a:pt x="1267062" y="433511"/>
                    </a:lnTo>
                    <a:lnTo>
                      <a:pt x="1267697" y="425889"/>
                    </a:lnTo>
                    <a:lnTo>
                      <a:pt x="1268015" y="418267"/>
                    </a:lnTo>
                    <a:lnTo>
                      <a:pt x="1267697" y="410962"/>
                    </a:lnTo>
                    <a:lnTo>
                      <a:pt x="1267062" y="403340"/>
                    </a:lnTo>
                    <a:lnTo>
                      <a:pt x="1266427" y="396035"/>
                    </a:lnTo>
                    <a:lnTo>
                      <a:pt x="1265156" y="388731"/>
                    </a:lnTo>
                    <a:lnTo>
                      <a:pt x="1263568" y="381426"/>
                    </a:lnTo>
                    <a:lnTo>
                      <a:pt x="1261663" y="374439"/>
                    </a:lnTo>
                    <a:lnTo>
                      <a:pt x="1259439" y="367135"/>
                    </a:lnTo>
                    <a:lnTo>
                      <a:pt x="1256898" y="360465"/>
                    </a:lnTo>
                    <a:lnTo>
                      <a:pt x="1254040" y="353161"/>
                    </a:lnTo>
                    <a:lnTo>
                      <a:pt x="1250229" y="346491"/>
                    </a:lnTo>
                    <a:lnTo>
                      <a:pt x="1246735" y="340139"/>
                    </a:lnTo>
                    <a:lnTo>
                      <a:pt x="1242606" y="333470"/>
                    </a:lnTo>
                    <a:lnTo>
                      <a:pt x="1238160" y="327118"/>
                    </a:lnTo>
                    <a:lnTo>
                      <a:pt x="1233396" y="321084"/>
                    </a:lnTo>
                    <a:lnTo>
                      <a:pt x="1228314" y="314732"/>
                    </a:lnTo>
                    <a:lnTo>
                      <a:pt x="1222915" y="309016"/>
                    </a:lnTo>
                    <a:lnTo>
                      <a:pt x="1210211" y="296630"/>
                    </a:lnTo>
                    <a:lnTo>
                      <a:pt x="1204494" y="291230"/>
                    </a:lnTo>
                    <a:lnTo>
                      <a:pt x="1198460" y="286149"/>
                    </a:lnTo>
                    <a:lnTo>
                      <a:pt x="1192425" y="281068"/>
                    </a:lnTo>
                    <a:lnTo>
                      <a:pt x="1186073" y="276939"/>
                    </a:lnTo>
                    <a:lnTo>
                      <a:pt x="1179404" y="272810"/>
                    </a:lnTo>
                    <a:lnTo>
                      <a:pt x="1172734" y="269317"/>
                    </a:lnTo>
                    <a:lnTo>
                      <a:pt x="1166065" y="265506"/>
                    </a:lnTo>
                    <a:lnTo>
                      <a:pt x="1159077" y="262647"/>
                    </a:lnTo>
                    <a:lnTo>
                      <a:pt x="1152090" y="260107"/>
                    </a:lnTo>
                    <a:lnTo>
                      <a:pt x="1144785" y="257883"/>
                    </a:lnTo>
                    <a:lnTo>
                      <a:pt x="1137798" y="255978"/>
                    </a:lnTo>
                    <a:lnTo>
                      <a:pt x="1130811" y="254390"/>
                    </a:lnTo>
                    <a:lnTo>
                      <a:pt x="1123188" y="253120"/>
                    </a:lnTo>
                    <a:lnTo>
                      <a:pt x="1115884" y="252167"/>
                    </a:lnTo>
                    <a:lnTo>
                      <a:pt x="1108261" y="251849"/>
                    </a:lnTo>
                    <a:lnTo>
                      <a:pt x="1100956" y="251532"/>
                    </a:lnTo>
                    <a:lnTo>
                      <a:pt x="1093334" y="251849"/>
                    </a:lnTo>
                    <a:lnTo>
                      <a:pt x="1086029" y="252167"/>
                    </a:lnTo>
                    <a:lnTo>
                      <a:pt x="1078724" y="253120"/>
                    </a:lnTo>
                    <a:lnTo>
                      <a:pt x="1071102" y="254390"/>
                    </a:lnTo>
                    <a:lnTo>
                      <a:pt x="1064115" y="255978"/>
                    </a:lnTo>
                    <a:lnTo>
                      <a:pt x="1056492" y="257883"/>
                    </a:lnTo>
                    <a:lnTo>
                      <a:pt x="1049505" y="260107"/>
                    </a:lnTo>
                    <a:lnTo>
                      <a:pt x="1042518" y="262647"/>
                    </a:lnTo>
                    <a:lnTo>
                      <a:pt x="1035530" y="265506"/>
                    </a:lnTo>
                    <a:lnTo>
                      <a:pt x="1028861" y="269317"/>
                    </a:lnTo>
                    <a:lnTo>
                      <a:pt x="1022191" y="272810"/>
                    </a:lnTo>
                    <a:lnTo>
                      <a:pt x="1015839" y="276939"/>
                    </a:lnTo>
                    <a:lnTo>
                      <a:pt x="1009487" y="281068"/>
                    </a:lnTo>
                    <a:lnTo>
                      <a:pt x="1003135" y="286149"/>
                    </a:lnTo>
                    <a:lnTo>
                      <a:pt x="997101" y="291230"/>
                    </a:lnTo>
                    <a:lnTo>
                      <a:pt x="991066" y="296630"/>
                    </a:lnTo>
                    <a:lnTo>
                      <a:pt x="871648" y="416361"/>
                    </a:lnTo>
                    <a:lnTo>
                      <a:pt x="866884" y="420807"/>
                    </a:lnTo>
                    <a:lnTo>
                      <a:pt x="862120" y="425254"/>
                    </a:lnTo>
                    <a:lnTo>
                      <a:pt x="857039" y="429065"/>
                    </a:lnTo>
                    <a:lnTo>
                      <a:pt x="851639" y="432558"/>
                    </a:lnTo>
                    <a:lnTo>
                      <a:pt x="846558" y="435734"/>
                    </a:lnTo>
                    <a:lnTo>
                      <a:pt x="841159" y="438910"/>
                    </a:lnTo>
                    <a:lnTo>
                      <a:pt x="835442" y="441768"/>
                    </a:lnTo>
                    <a:lnTo>
                      <a:pt x="830043" y="444309"/>
                    </a:lnTo>
                    <a:lnTo>
                      <a:pt x="824326" y="446215"/>
                    </a:lnTo>
                    <a:lnTo>
                      <a:pt x="818291" y="448120"/>
                    </a:lnTo>
                    <a:lnTo>
                      <a:pt x="812574" y="449708"/>
                    </a:lnTo>
                    <a:lnTo>
                      <a:pt x="806858" y="450978"/>
                    </a:lnTo>
                    <a:lnTo>
                      <a:pt x="800823" y="451931"/>
                    </a:lnTo>
                    <a:lnTo>
                      <a:pt x="794789" y="452566"/>
                    </a:lnTo>
                    <a:lnTo>
                      <a:pt x="788754" y="453202"/>
                    </a:lnTo>
                    <a:lnTo>
                      <a:pt x="782720" y="453202"/>
                    </a:lnTo>
                    <a:lnTo>
                      <a:pt x="776686" y="453202"/>
                    </a:lnTo>
                    <a:lnTo>
                      <a:pt x="770969" y="452566"/>
                    </a:lnTo>
                    <a:lnTo>
                      <a:pt x="764617" y="451931"/>
                    </a:lnTo>
                    <a:lnTo>
                      <a:pt x="758900" y="450978"/>
                    </a:lnTo>
                    <a:lnTo>
                      <a:pt x="752865" y="449708"/>
                    </a:lnTo>
                    <a:lnTo>
                      <a:pt x="746831" y="448120"/>
                    </a:lnTo>
                    <a:lnTo>
                      <a:pt x="741114" y="446215"/>
                    </a:lnTo>
                    <a:lnTo>
                      <a:pt x="735715" y="444309"/>
                    </a:lnTo>
                    <a:lnTo>
                      <a:pt x="729681" y="441768"/>
                    </a:lnTo>
                    <a:lnTo>
                      <a:pt x="724281" y="438910"/>
                    </a:lnTo>
                    <a:lnTo>
                      <a:pt x="718882" y="435734"/>
                    </a:lnTo>
                    <a:lnTo>
                      <a:pt x="713483" y="432558"/>
                    </a:lnTo>
                    <a:lnTo>
                      <a:pt x="708401" y="429065"/>
                    </a:lnTo>
                    <a:lnTo>
                      <a:pt x="703637" y="425254"/>
                    </a:lnTo>
                    <a:lnTo>
                      <a:pt x="698873" y="420807"/>
                    </a:lnTo>
                    <a:lnTo>
                      <a:pt x="693792" y="416361"/>
                    </a:lnTo>
                    <a:lnTo>
                      <a:pt x="689345" y="411915"/>
                    </a:lnTo>
                    <a:lnTo>
                      <a:pt x="685216" y="407151"/>
                    </a:lnTo>
                    <a:lnTo>
                      <a:pt x="681405" y="401752"/>
                    </a:lnTo>
                    <a:lnTo>
                      <a:pt x="677594" y="396670"/>
                    </a:lnTo>
                    <a:lnTo>
                      <a:pt x="674418" y="391589"/>
                    </a:lnTo>
                    <a:lnTo>
                      <a:pt x="671560" y="385872"/>
                    </a:lnTo>
                    <a:lnTo>
                      <a:pt x="668701" y="380473"/>
                    </a:lnTo>
                    <a:lnTo>
                      <a:pt x="666478" y="375074"/>
                    </a:lnTo>
                    <a:lnTo>
                      <a:pt x="664255" y="369040"/>
                    </a:lnTo>
                    <a:lnTo>
                      <a:pt x="662031" y="363323"/>
                    </a:lnTo>
                    <a:lnTo>
                      <a:pt x="660443" y="357607"/>
                    </a:lnTo>
                    <a:lnTo>
                      <a:pt x="659173" y="351573"/>
                    </a:lnTo>
                    <a:lnTo>
                      <a:pt x="658220" y="345856"/>
                    </a:lnTo>
                    <a:lnTo>
                      <a:pt x="657585" y="339822"/>
                    </a:lnTo>
                    <a:lnTo>
                      <a:pt x="657267" y="333470"/>
                    </a:lnTo>
                    <a:lnTo>
                      <a:pt x="656950" y="327753"/>
                    </a:lnTo>
                    <a:lnTo>
                      <a:pt x="657267" y="321719"/>
                    </a:lnTo>
                    <a:lnTo>
                      <a:pt x="657585" y="315685"/>
                    </a:lnTo>
                    <a:lnTo>
                      <a:pt x="658220" y="309651"/>
                    </a:lnTo>
                    <a:lnTo>
                      <a:pt x="659173" y="303934"/>
                    </a:lnTo>
                    <a:lnTo>
                      <a:pt x="660443" y="297582"/>
                    </a:lnTo>
                    <a:lnTo>
                      <a:pt x="662031" y="291866"/>
                    </a:lnTo>
                    <a:lnTo>
                      <a:pt x="664255" y="286149"/>
                    </a:lnTo>
                    <a:lnTo>
                      <a:pt x="666478" y="280432"/>
                    </a:lnTo>
                    <a:lnTo>
                      <a:pt x="668701" y="274716"/>
                    </a:lnTo>
                    <a:lnTo>
                      <a:pt x="671560" y="269317"/>
                    </a:lnTo>
                    <a:lnTo>
                      <a:pt x="674418" y="263918"/>
                    </a:lnTo>
                    <a:lnTo>
                      <a:pt x="677594" y="258519"/>
                    </a:lnTo>
                    <a:lnTo>
                      <a:pt x="681405" y="253437"/>
                    </a:lnTo>
                    <a:lnTo>
                      <a:pt x="685216" y="248356"/>
                    </a:lnTo>
                    <a:lnTo>
                      <a:pt x="689345" y="243592"/>
                    </a:lnTo>
                    <a:lnTo>
                      <a:pt x="693792" y="238828"/>
                    </a:lnTo>
                    <a:lnTo>
                      <a:pt x="813527" y="119096"/>
                    </a:lnTo>
                    <a:lnTo>
                      <a:pt x="821150" y="111792"/>
                    </a:lnTo>
                    <a:lnTo>
                      <a:pt x="828772" y="104805"/>
                    </a:lnTo>
                    <a:lnTo>
                      <a:pt x="836712" y="97818"/>
                    </a:lnTo>
                    <a:lnTo>
                      <a:pt x="844335" y="91148"/>
                    </a:lnTo>
                    <a:lnTo>
                      <a:pt x="852275" y="84797"/>
                    </a:lnTo>
                    <a:lnTo>
                      <a:pt x="860532" y="78762"/>
                    </a:lnTo>
                    <a:lnTo>
                      <a:pt x="868790" y="72728"/>
                    </a:lnTo>
                    <a:lnTo>
                      <a:pt x="877365" y="67012"/>
                    </a:lnTo>
                    <a:lnTo>
                      <a:pt x="885623" y="61613"/>
                    </a:lnTo>
                    <a:lnTo>
                      <a:pt x="894516" y="56214"/>
                    </a:lnTo>
                    <a:lnTo>
                      <a:pt x="903091" y="51450"/>
                    </a:lnTo>
                    <a:lnTo>
                      <a:pt x="911984" y="46686"/>
                    </a:lnTo>
                    <a:lnTo>
                      <a:pt x="920876" y="42240"/>
                    </a:lnTo>
                    <a:lnTo>
                      <a:pt x="929769" y="37793"/>
                    </a:lnTo>
                    <a:lnTo>
                      <a:pt x="938662" y="33665"/>
                    </a:lnTo>
                    <a:lnTo>
                      <a:pt x="948190" y="29854"/>
                    </a:lnTo>
                    <a:lnTo>
                      <a:pt x="957401" y="26360"/>
                    </a:lnTo>
                    <a:lnTo>
                      <a:pt x="966611" y="22867"/>
                    </a:lnTo>
                    <a:lnTo>
                      <a:pt x="976139" y="19691"/>
                    </a:lnTo>
                    <a:lnTo>
                      <a:pt x="985349" y="16832"/>
                    </a:lnTo>
                    <a:lnTo>
                      <a:pt x="994877" y="14292"/>
                    </a:lnTo>
                    <a:lnTo>
                      <a:pt x="1004088" y="11751"/>
                    </a:lnTo>
                    <a:lnTo>
                      <a:pt x="1013934" y="9528"/>
                    </a:lnTo>
                    <a:lnTo>
                      <a:pt x="1023462" y="7622"/>
                    </a:lnTo>
                    <a:lnTo>
                      <a:pt x="1032990" y="5717"/>
                    </a:lnTo>
                    <a:lnTo>
                      <a:pt x="1042518" y="4129"/>
                    </a:lnTo>
                    <a:lnTo>
                      <a:pt x="1052363" y="2858"/>
                    </a:lnTo>
                    <a:lnTo>
                      <a:pt x="1062209" y="1906"/>
                    </a:lnTo>
                    <a:lnTo>
                      <a:pt x="1071737" y="953"/>
                    </a:lnTo>
                    <a:lnTo>
                      <a:pt x="1081583" y="635"/>
                    </a:lnTo>
                    <a:lnTo>
                      <a:pt x="1091111" y="318"/>
                    </a:lnTo>
                    <a:lnTo>
                      <a:pt x="110095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3710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4999" r="6049"/>
          <a:stretch/>
        </p:blipFill>
        <p:spPr>
          <a:xfrm>
            <a:off x="0" y="1682496"/>
            <a:ext cx="3030666" cy="4184986"/>
          </a:xfrm>
          <a:prstGeom prst="rect">
            <a:avLst/>
          </a:prstGeom>
        </p:spPr>
      </p:pic>
      <p:grpSp>
        <p:nvGrpSpPr>
          <p:cNvPr id="8" name="组合 7"/>
          <p:cNvGrpSpPr>
            <a:grpSpLocks noChangeAspect="1"/>
          </p:cNvGrpSpPr>
          <p:nvPr userDrawn="1"/>
        </p:nvGrpSpPr>
        <p:grpSpPr>
          <a:xfrm>
            <a:off x="8100000" y="0"/>
            <a:ext cx="900000" cy="980684"/>
            <a:chOff x="10566396" y="0"/>
            <a:chExt cx="1157171" cy="12609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矩形 3"/>
            <p:cNvSpPr/>
            <p:nvPr userDrawn="1"/>
          </p:nvSpPr>
          <p:spPr>
            <a:xfrm>
              <a:off x="10566396" y="0"/>
              <a:ext cx="1157171" cy="1260909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" name="矩形 3"/>
            <p:cNvSpPr/>
            <p:nvPr userDrawn="1"/>
          </p:nvSpPr>
          <p:spPr>
            <a:xfrm>
              <a:off x="10643378" y="2528"/>
              <a:ext cx="1011114" cy="1181379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7AE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11" name="图片 10"/>
            <p:cNvPicPr>
              <a:picLocks noChangeAspect="1"/>
            </p:cNvPicPr>
            <p:nvPr userDrawn="1"/>
          </p:nvPicPr>
          <p:blipFill rotWithShape="1"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939" r="87942"/>
            <a:stretch/>
          </p:blipFill>
          <p:spPr>
            <a:xfrm>
              <a:off x="10684090" y="119170"/>
              <a:ext cx="921787" cy="948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75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>
            <a:grpSpLocks noChangeAspect="1"/>
          </p:cNvGrpSpPr>
          <p:nvPr userDrawn="1"/>
        </p:nvGrpSpPr>
        <p:grpSpPr>
          <a:xfrm>
            <a:off x="8100000" y="0"/>
            <a:ext cx="900000" cy="980684"/>
            <a:chOff x="10566396" y="0"/>
            <a:chExt cx="1157171" cy="12609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矩形 3"/>
            <p:cNvSpPr/>
            <p:nvPr userDrawn="1"/>
          </p:nvSpPr>
          <p:spPr>
            <a:xfrm>
              <a:off x="10566396" y="0"/>
              <a:ext cx="1157171" cy="1260909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矩形 3"/>
            <p:cNvSpPr/>
            <p:nvPr userDrawn="1"/>
          </p:nvSpPr>
          <p:spPr>
            <a:xfrm>
              <a:off x="10643378" y="2528"/>
              <a:ext cx="1011114" cy="1181379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7AE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10" name="图片 9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939" r="87942"/>
            <a:stretch/>
          </p:blipFill>
          <p:spPr>
            <a:xfrm>
              <a:off x="10684090" y="119170"/>
              <a:ext cx="921787" cy="948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759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>
            <a:grpSpLocks noChangeAspect="1"/>
          </p:cNvGrpSpPr>
          <p:nvPr userDrawn="1"/>
        </p:nvGrpSpPr>
        <p:grpSpPr>
          <a:xfrm>
            <a:off x="71935" y="107904"/>
            <a:ext cx="900000" cy="751041"/>
            <a:chOff x="71935" y="107904"/>
            <a:chExt cx="973445" cy="812331"/>
          </a:xfrm>
        </p:grpSpPr>
        <p:sp>
          <p:nvSpPr>
            <p:cNvPr id="8" name="矩形 3"/>
            <p:cNvSpPr/>
            <p:nvPr userDrawn="1"/>
          </p:nvSpPr>
          <p:spPr>
            <a:xfrm rot="16200000">
              <a:off x="239094" y="113947"/>
              <a:ext cx="812329" cy="800243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7AE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939" r="87942"/>
            <a:stretch/>
          </p:blipFill>
          <p:spPr>
            <a:xfrm>
              <a:off x="296114" y="195665"/>
              <a:ext cx="619135" cy="636802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71935" y="107906"/>
              <a:ext cx="112892" cy="812329"/>
            </a:xfrm>
            <a:prstGeom prst="rect">
              <a:avLst/>
            </a:prstGeom>
            <a:solidFill>
              <a:srgbClr val="155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52458275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>
            <a:grpSpLocks noChangeAspect="1"/>
          </p:cNvGrpSpPr>
          <p:nvPr userDrawn="1"/>
        </p:nvGrpSpPr>
        <p:grpSpPr>
          <a:xfrm>
            <a:off x="71935" y="107904"/>
            <a:ext cx="900000" cy="751041"/>
            <a:chOff x="71935" y="107904"/>
            <a:chExt cx="973445" cy="812331"/>
          </a:xfrm>
        </p:grpSpPr>
        <p:sp>
          <p:nvSpPr>
            <p:cNvPr id="6" name="矩形 3"/>
            <p:cNvSpPr/>
            <p:nvPr userDrawn="1"/>
          </p:nvSpPr>
          <p:spPr>
            <a:xfrm rot="16200000">
              <a:off x="239094" y="113947"/>
              <a:ext cx="812329" cy="800243"/>
            </a:xfrm>
            <a:custGeom>
              <a:avLst/>
              <a:gdLst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0 w 661307"/>
                <a:gd name="connsiteY3" fmla="*/ 726621 h 726621"/>
                <a:gd name="connsiteX4" fmla="*/ 0 w 661307"/>
                <a:gd name="connsiteY4" fmla="*/ 0 h 726621"/>
                <a:gd name="connsiteX0" fmla="*/ 0 w 661307"/>
                <a:gd name="connsiteY0" fmla="*/ 0 h 726621"/>
                <a:gd name="connsiteX1" fmla="*/ 661307 w 661307"/>
                <a:gd name="connsiteY1" fmla="*/ 0 h 726621"/>
                <a:gd name="connsiteX2" fmla="*/ 661307 w 661307"/>
                <a:gd name="connsiteY2" fmla="*/ 726621 h 726621"/>
                <a:gd name="connsiteX3" fmla="*/ 326571 w 661307"/>
                <a:gd name="connsiteY3" fmla="*/ 718457 h 726621"/>
                <a:gd name="connsiteX4" fmla="*/ 0 w 661307"/>
                <a:gd name="connsiteY4" fmla="*/ 726621 h 726621"/>
                <a:gd name="connsiteX5" fmla="*/ 0 w 661307"/>
                <a:gd name="connsiteY5" fmla="*/ 0 h 72662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5106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8406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10242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  <a:gd name="connsiteX0" fmla="*/ 0 w 661307"/>
                <a:gd name="connsiteY0" fmla="*/ 0 h 898071"/>
                <a:gd name="connsiteX1" fmla="*/ 661307 w 661307"/>
                <a:gd name="connsiteY1" fmla="*/ 0 h 898071"/>
                <a:gd name="connsiteX2" fmla="*/ 661307 w 661307"/>
                <a:gd name="connsiteY2" fmla="*/ 726621 h 898071"/>
                <a:gd name="connsiteX3" fmla="*/ 331673 w 661307"/>
                <a:gd name="connsiteY3" fmla="*/ 898071 h 898071"/>
                <a:gd name="connsiteX4" fmla="*/ 0 w 661307"/>
                <a:gd name="connsiteY4" fmla="*/ 726621 h 898071"/>
                <a:gd name="connsiteX5" fmla="*/ 0 w 661307"/>
                <a:gd name="connsiteY5" fmla="*/ 0 h 89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307" h="898071">
                  <a:moveTo>
                    <a:pt x="0" y="0"/>
                  </a:moveTo>
                  <a:lnTo>
                    <a:pt x="661307" y="0"/>
                  </a:lnTo>
                  <a:lnTo>
                    <a:pt x="661307" y="726621"/>
                  </a:lnTo>
                  <a:lnTo>
                    <a:pt x="331673" y="898071"/>
                  </a:lnTo>
                  <a:lnTo>
                    <a:pt x="0" y="72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57AE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939" r="87942"/>
            <a:stretch/>
          </p:blipFill>
          <p:spPr>
            <a:xfrm>
              <a:off x="296114" y="195665"/>
              <a:ext cx="619135" cy="636802"/>
            </a:xfrm>
            <a:prstGeom prst="rect">
              <a:avLst/>
            </a:prstGeom>
          </p:spPr>
        </p:pic>
        <p:sp>
          <p:nvSpPr>
            <p:cNvPr id="8" name="矩形 7"/>
            <p:cNvSpPr/>
            <p:nvPr userDrawn="1"/>
          </p:nvSpPr>
          <p:spPr>
            <a:xfrm>
              <a:off x="71935" y="107906"/>
              <a:ext cx="112892" cy="812329"/>
            </a:xfrm>
            <a:prstGeom prst="rect">
              <a:avLst/>
            </a:prstGeom>
            <a:solidFill>
              <a:srgbClr val="1557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8694781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60000"/>
            <a:ext cx="324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5904954" y="360000"/>
            <a:ext cx="324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72" y="0"/>
            <a:ext cx="2387241" cy="83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119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图: 过程 7"/>
          <p:cNvSpPr/>
          <p:nvPr userDrawn="1"/>
        </p:nvSpPr>
        <p:spPr>
          <a:xfrm rot="5400000">
            <a:off x="-47060" y="154964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 userDrawn="1"/>
        </p:nvSpPr>
        <p:spPr>
          <a:xfrm rot="5400000">
            <a:off x="441433" y="414862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616"/>
          <a:stretch/>
        </p:blipFill>
        <p:spPr bwMode="auto">
          <a:xfrm>
            <a:off x="6329877" y="2150086"/>
            <a:ext cx="2814123" cy="440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095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2"/>
            <a:ext cx="9144000" cy="782595"/>
          </a:xfrm>
          <a:prstGeom prst="rect">
            <a:avLst/>
          </a:prstGeom>
          <a:solidFill>
            <a:srgbClr val="004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0" y="10180"/>
            <a:ext cx="1980000" cy="7622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88274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420382"/>
            <a:ext cx="3456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5688000" y="420382"/>
            <a:ext cx="3456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09" y="126910"/>
            <a:ext cx="1978182" cy="6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36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366" y="0"/>
            <a:ext cx="1978182" cy="694944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324612"/>
            <a:ext cx="6876288" cy="45719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Picture 4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2292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366" y="0"/>
            <a:ext cx="1978182" cy="694944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649225"/>
            <a:ext cx="6876288" cy="45719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Picture 4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753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" y="0"/>
            <a:ext cx="2390024" cy="8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41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4999" r="6049"/>
          <a:stretch/>
        </p:blipFill>
        <p:spPr>
          <a:xfrm>
            <a:off x="0" y="1682496"/>
            <a:ext cx="3030666" cy="418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685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7761" y="1546046"/>
            <a:ext cx="3368302" cy="339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616"/>
          <a:stretch/>
        </p:blipFill>
        <p:spPr bwMode="auto">
          <a:xfrm>
            <a:off x="790723" y="1434677"/>
            <a:ext cx="2814123" cy="440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4965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185311" y="196643"/>
            <a:ext cx="326182" cy="335109"/>
            <a:chOff x="3976261" y="3892343"/>
            <a:chExt cx="326182" cy="335109"/>
          </a:xfrm>
        </p:grpSpPr>
        <p:sp>
          <p:nvSpPr>
            <p:cNvPr id="7" name="六边形 6"/>
            <p:cNvSpPr>
              <a:spLocks/>
            </p:cNvSpPr>
            <p:nvPr/>
          </p:nvSpPr>
          <p:spPr>
            <a:xfrm>
              <a:off x="3976261" y="3892343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六边形 7"/>
            <p:cNvSpPr>
              <a:spLocks/>
            </p:cNvSpPr>
            <p:nvPr/>
          </p:nvSpPr>
          <p:spPr>
            <a:xfrm>
              <a:off x="3976261" y="4005288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六边形 8"/>
            <p:cNvSpPr>
              <a:spLocks/>
            </p:cNvSpPr>
            <p:nvPr/>
          </p:nvSpPr>
          <p:spPr>
            <a:xfrm>
              <a:off x="3976261" y="4120615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六边形 9"/>
            <p:cNvSpPr>
              <a:spLocks/>
            </p:cNvSpPr>
            <p:nvPr/>
          </p:nvSpPr>
          <p:spPr>
            <a:xfrm>
              <a:off x="4078302" y="3945761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六边形 10"/>
            <p:cNvSpPr>
              <a:spLocks/>
            </p:cNvSpPr>
            <p:nvPr/>
          </p:nvSpPr>
          <p:spPr>
            <a:xfrm>
              <a:off x="4078302" y="4060570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六边形 11"/>
            <p:cNvSpPr>
              <a:spLocks/>
            </p:cNvSpPr>
            <p:nvPr/>
          </p:nvSpPr>
          <p:spPr>
            <a:xfrm>
              <a:off x="4180344" y="4003942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616"/>
          <a:stretch/>
        </p:blipFill>
        <p:spPr bwMode="auto">
          <a:xfrm>
            <a:off x="6329877" y="1162534"/>
            <a:ext cx="2814123" cy="440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9330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5616"/>
          <a:stretch/>
        </p:blipFill>
        <p:spPr bwMode="auto">
          <a:xfrm>
            <a:off x="6329877" y="2095222"/>
            <a:ext cx="2814123" cy="440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>
            <a:spLocks noChangeAspect="1"/>
          </p:cNvSpPr>
          <p:nvPr userDrawn="1"/>
        </p:nvSpPr>
        <p:spPr>
          <a:xfrm rot="2622069">
            <a:off x="211182" y="284338"/>
            <a:ext cx="178200" cy="17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>
            <a:spLocks noChangeAspect="1"/>
          </p:cNvSpPr>
          <p:nvPr userDrawn="1"/>
        </p:nvSpPr>
        <p:spPr>
          <a:xfrm rot="2622069">
            <a:off x="363582" y="436738"/>
            <a:ext cx="178200" cy="1782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>
            <a:spLocks noChangeAspect="1"/>
          </p:cNvSpPr>
          <p:nvPr userDrawn="1"/>
        </p:nvSpPr>
        <p:spPr>
          <a:xfrm rot="2622069">
            <a:off x="454673" y="197950"/>
            <a:ext cx="216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501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图: 过程 5"/>
          <p:cNvSpPr/>
          <p:nvPr userDrawn="1"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过程 7"/>
          <p:cNvSpPr/>
          <p:nvPr userDrawn="1"/>
        </p:nvSpPr>
        <p:spPr>
          <a:xfrm rot="5400000">
            <a:off x="4486270" y="2200275"/>
            <a:ext cx="171450" cy="9144001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 userDrawn="1"/>
        </p:nvSpPr>
        <p:spPr>
          <a:xfrm rot="5400000" flipH="1">
            <a:off x="8184229" y="5850177"/>
            <a:ext cx="327501" cy="159203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474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75"/>
              <a:gd name="connsiteY0" fmla="*/ 0 h 10000"/>
              <a:gd name="connsiteX1" fmla="*/ 10000 w 10075"/>
              <a:gd name="connsiteY1" fmla="*/ 0 h 10000"/>
              <a:gd name="connsiteX2" fmla="*/ 10028 w 10075"/>
              <a:gd name="connsiteY2" fmla="*/ 8891 h 10000"/>
              <a:gd name="connsiteX3" fmla="*/ 0 w 10075"/>
              <a:gd name="connsiteY3" fmla="*/ 10000 h 10000"/>
              <a:gd name="connsiteX4" fmla="*/ 0 w 10075"/>
              <a:gd name="connsiteY4" fmla="*/ 0 h 10000"/>
              <a:gd name="connsiteX0" fmla="*/ 0 w 10335"/>
              <a:gd name="connsiteY0" fmla="*/ 0 h 10000"/>
              <a:gd name="connsiteX1" fmla="*/ 10000 w 10335"/>
              <a:gd name="connsiteY1" fmla="*/ 0 h 10000"/>
              <a:gd name="connsiteX2" fmla="*/ 10305 w 10335"/>
              <a:gd name="connsiteY2" fmla="*/ 8891 h 10000"/>
              <a:gd name="connsiteX3" fmla="*/ 0 w 10335"/>
              <a:gd name="connsiteY3" fmla="*/ 10000 h 10000"/>
              <a:gd name="connsiteX4" fmla="*/ 0 w 10335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751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6" r="53951"/>
          <a:stretch/>
        </p:blipFill>
        <p:spPr>
          <a:xfrm>
            <a:off x="7829550" y="6523381"/>
            <a:ext cx="1154166" cy="31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64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630003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0" name="矩形 9"/>
          <p:cNvSpPr/>
          <p:nvPr userDrawn="1"/>
        </p:nvSpPr>
        <p:spPr>
          <a:xfrm>
            <a:off x="0" y="2"/>
            <a:ext cx="9144000" cy="6857998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8245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Hou\accomplished\2015\论坛ppt\主楼-夜景-远景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76251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Hou\accomplished\2015\论坛ppt\主楼-夜景-远景.jpg"/>
          <p:cNvPicPr>
            <a:picLocks noChangeAspect="1" noChangeArrowheads="1"/>
          </p:cNvPicPr>
          <p:nvPr userDrawn="1"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0" y="0"/>
            <a:ext cx="9144000" cy="6857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58490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:\Hou\accomplished\2015\论坛ppt\主楼-夜景-远景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8"/>
          </a:xfrm>
          <a:prstGeom prst="rect">
            <a:avLst/>
          </a:prstGeom>
          <a:noFill/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6857998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4633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6879770"/>
          </a:xfrm>
          <a:prstGeom prst="rect">
            <a:avLst/>
          </a:prstGeom>
          <a:gradFill flip="none" rotWithShape="1">
            <a:gsLst>
              <a:gs pos="0">
                <a:srgbClr val="A6BBC6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119767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6879770"/>
          </a:xfrm>
          <a:prstGeom prst="rect">
            <a:avLst/>
          </a:prstGeom>
          <a:solidFill>
            <a:schemeClr val="bg1">
              <a:lumMod val="6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3389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537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40" r="-477" b="11636"/>
          <a:stretch/>
        </p:blipFill>
        <p:spPr>
          <a:xfrm>
            <a:off x="-14514" y="0"/>
            <a:ext cx="9202057" cy="558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-1"/>
            <a:ext cx="9085943" cy="5529943"/>
          </a:xfrm>
          <a:prstGeom prst="rect">
            <a:avLst/>
          </a:prstGeom>
          <a:solidFill>
            <a:srgbClr val="384A5A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67" y="-79685"/>
            <a:ext cx="2707933" cy="10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955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40" r="-477" b="11636"/>
          <a:stretch/>
        </p:blipFill>
        <p:spPr>
          <a:xfrm>
            <a:off x="-14514" y="0"/>
            <a:ext cx="9202057" cy="558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-1"/>
            <a:ext cx="9144000" cy="5588001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28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 rot="16200000">
            <a:off x="239091" y="113944"/>
            <a:ext cx="812329" cy="800243"/>
          </a:xfrm>
          <a:custGeom>
            <a:avLst/>
            <a:gdLst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0 w 661307"/>
              <a:gd name="connsiteY3" fmla="*/ 726621 h 726621"/>
              <a:gd name="connsiteX4" fmla="*/ 0 w 661307"/>
              <a:gd name="connsiteY4" fmla="*/ 0 h 726621"/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326571 w 661307"/>
              <a:gd name="connsiteY3" fmla="*/ 718457 h 726621"/>
              <a:gd name="connsiteX4" fmla="*/ 0 w 661307"/>
              <a:gd name="connsiteY4" fmla="*/ 726621 h 726621"/>
              <a:gd name="connsiteX5" fmla="*/ 0 w 661307"/>
              <a:gd name="connsiteY5" fmla="*/ 0 h 72662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51063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18406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10242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31673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307" h="898071">
                <a:moveTo>
                  <a:pt x="0" y="0"/>
                </a:moveTo>
                <a:lnTo>
                  <a:pt x="661307" y="0"/>
                </a:lnTo>
                <a:lnTo>
                  <a:pt x="661307" y="726621"/>
                </a:lnTo>
                <a:lnTo>
                  <a:pt x="331673" y="898071"/>
                </a:lnTo>
                <a:lnTo>
                  <a:pt x="0" y="726621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39" r="87942"/>
          <a:stretch/>
        </p:blipFill>
        <p:spPr>
          <a:xfrm>
            <a:off x="296112" y="195665"/>
            <a:ext cx="619134" cy="63680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1934" y="107901"/>
            <a:ext cx="112892" cy="812329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过程 8"/>
          <p:cNvSpPr/>
          <p:nvPr userDrawn="1"/>
        </p:nvSpPr>
        <p:spPr>
          <a:xfrm rot="5400000" flipH="1">
            <a:off x="7637105" y="5350752"/>
            <a:ext cx="324399" cy="268938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474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75"/>
              <a:gd name="connsiteY0" fmla="*/ 0 h 10000"/>
              <a:gd name="connsiteX1" fmla="*/ 10000 w 10075"/>
              <a:gd name="connsiteY1" fmla="*/ 0 h 10000"/>
              <a:gd name="connsiteX2" fmla="*/ 10028 w 10075"/>
              <a:gd name="connsiteY2" fmla="*/ 8891 h 10000"/>
              <a:gd name="connsiteX3" fmla="*/ 0 w 10075"/>
              <a:gd name="connsiteY3" fmla="*/ 10000 h 10000"/>
              <a:gd name="connsiteX4" fmla="*/ 0 w 10075"/>
              <a:gd name="connsiteY4" fmla="*/ 0 h 10000"/>
              <a:gd name="connsiteX0" fmla="*/ 0 w 10335"/>
              <a:gd name="connsiteY0" fmla="*/ 0 h 10000"/>
              <a:gd name="connsiteX1" fmla="*/ 10000 w 10335"/>
              <a:gd name="connsiteY1" fmla="*/ 0 h 10000"/>
              <a:gd name="connsiteX2" fmla="*/ 10305 w 10335"/>
              <a:gd name="connsiteY2" fmla="*/ 8891 h 10000"/>
              <a:gd name="connsiteX3" fmla="*/ 0 w 10335"/>
              <a:gd name="connsiteY3" fmla="*/ 10000 h 10000"/>
              <a:gd name="connsiteX4" fmla="*/ 0 w 10335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751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  <p:sp>
        <p:nvSpPr>
          <p:cNvPr id="6" name="矩形 5"/>
          <p:cNvSpPr/>
          <p:nvPr userDrawn="1"/>
        </p:nvSpPr>
        <p:spPr>
          <a:xfrm>
            <a:off x="6669766" y="6602968"/>
            <a:ext cx="2420500" cy="219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4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西安交通大学数据与信息中心</a:t>
            </a:r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3302905" y="3383209"/>
            <a:ext cx="171533" cy="6777344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</p:spTree>
    <p:extLst>
      <p:ext uri="{BB962C8B-B14F-4D97-AF65-F5344CB8AC3E}">
        <p14:creationId xmlns:p14="http://schemas.microsoft.com/office/powerpoint/2010/main" val="23338031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过程 1"/>
          <p:cNvSpPr/>
          <p:nvPr userDrawn="1"/>
        </p:nvSpPr>
        <p:spPr>
          <a:xfrm rot="5400000">
            <a:off x="4486275" y="2200275"/>
            <a:ext cx="171450" cy="914400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3" name="流程图: 过程 8"/>
          <p:cNvSpPr/>
          <p:nvPr userDrawn="1"/>
        </p:nvSpPr>
        <p:spPr>
          <a:xfrm rot="5400000" flipH="1">
            <a:off x="8183563" y="5849938"/>
            <a:ext cx="328612" cy="15922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474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75"/>
              <a:gd name="connsiteY0" fmla="*/ 0 h 10000"/>
              <a:gd name="connsiteX1" fmla="*/ 10000 w 10075"/>
              <a:gd name="connsiteY1" fmla="*/ 0 h 10000"/>
              <a:gd name="connsiteX2" fmla="*/ 10028 w 10075"/>
              <a:gd name="connsiteY2" fmla="*/ 8891 h 10000"/>
              <a:gd name="connsiteX3" fmla="*/ 0 w 10075"/>
              <a:gd name="connsiteY3" fmla="*/ 10000 h 10000"/>
              <a:gd name="connsiteX4" fmla="*/ 0 w 10075"/>
              <a:gd name="connsiteY4" fmla="*/ 0 h 10000"/>
              <a:gd name="connsiteX0" fmla="*/ 0 w 10335"/>
              <a:gd name="connsiteY0" fmla="*/ 0 h 10000"/>
              <a:gd name="connsiteX1" fmla="*/ 10000 w 10335"/>
              <a:gd name="connsiteY1" fmla="*/ 0 h 10000"/>
              <a:gd name="connsiteX2" fmla="*/ 10305 w 10335"/>
              <a:gd name="connsiteY2" fmla="*/ 8891 h 10000"/>
              <a:gd name="connsiteX3" fmla="*/ 0 w 10335"/>
              <a:gd name="connsiteY3" fmla="*/ 10000 h 10000"/>
              <a:gd name="connsiteX4" fmla="*/ 0 w 10335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751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7" r="53951"/>
          <a:stretch>
            <a:fillRect/>
          </a:stretch>
        </p:blipFill>
        <p:spPr bwMode="auto">
          <a:xfrm>
            <a:off x="7829550" y="6523038"/>
            <a:ext cx="115411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 userDrawn="1"/>
        </p:nvCxnSpPr>
        <p:spPr bwMode="auto">
          <a:xfrm>
            <a:off x="276225" y="828675"/>
            <a:ext cx="859155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1557A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燕尾形 5"/>
          <p:cNvSpPr/>
          <p:nvPr userDrawn="1"/>
        </p:nvSpPr>
        <p:spPr bwMode="auto">
          <a:xfrm>
            <a:off x="295275" y="384955"/>
            <a:ext cx="276225" cy="349904"/>
          </a:xfrm>
          <a:prstGeom prst="chevron">
            <a:avLst>
              <a:gd name="adj" fmla="val 37480"/>
            </a:avLst>
          </a:prstGeom>
          <a:solidFill>
            <a:srgbClr val="1557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prstClr val="black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" name="燕尾形 6"/>
          <p:cNvSpPr/>
          <p:nvPr userDrawn="1"/>
        </p:nvSpPr>
        <p:spPr bwMode="auto">
          <a:xfrm>
            <a:off x="563432" y="386389"/>
            <a:ext cx="276225" cy="349904"/>
          </a:xfrm>
          <a:prstGeom prst="chevron">
            <a:avLst>
              <a:gd name="adj" fmla="val 37480"/>
            </a:avLst>
          </a:prstGeom>
          <a:solidFill>
            <a:srgbClr val="1557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prstClr val="black"/>
              </a:solidFill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8142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636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E:\WORK\工作\PPT\PPT新校徽\L15副本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28957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9353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300" y="608400"/>
            <a:ext cx="8226900" cy="705600"/>
          </a:xfrm>
          <a:prstGeom prst="rect">
            <a:avLst/>
          </a:prstGeom>
        </p:spPr>
        <p:txBody>
          <a:bodyPr lIns="90000" tIns="46800" rIns="90000" bIns="46800" rtlCol="0">
            <a:normAutofit/>
          </a:bodyPr>
          <a:lstStyle/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300" y="1490400"/>
            <a:ext cx="8226900" cy="47592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459581" y="6315076"/>
            <a:ext cx="2024063" cy="3159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/>
              <a:pPr/>
              <a:t>2022/6/11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291" y="6315076"/>
            <a:ext cx="2969419" cy="3159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657975" y="6315076"/>
            <a:ext cx="2025254" cy="3159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94F8589-4E78-42C1-9598-4D4DCFB689FA}" type="slidenum">
              <a:rPr lang="zh-CN" altLang="en-US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53053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8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786814" y="6596065"/>
            <a:ext cx="357187" cy="2444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3D60EF-4169-4717-9ADE-9C50A19EC1D5}" type="slidenum">
              <a:rPr lang="zh-CN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1A90441-C8E5-4FA2-9339-20A44318D5F7}" type="datetimeFigureOut">
              <a:rPr lang="zh-CN" altLang="en-US" smtClean="0"/>
              <a:pPr>
                <a:defRPr/>
              </a:pPr>
              <a:t>2022/6/11</a:t>
            </a:fld>
            <a:endParaRPr lang="zh-CN" alt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FF647E8-0017-4065-979B-37BA96F56351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411760" y="3789042"/>
            <a:ext cx="45365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宋体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宋体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23529" y="6239055"/>
            <a:ext cx="28803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宋体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  <a:ea typeface="宋体" charset="-122"/>
            </a:endParaRPr>
          </a:p>
        </p:txBody>
      </p:sp>
      <p:pic>
        <p:nvPicPr>
          <p:cNvPr id="307202" name="Picture 2" descr="gd-h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1" y="6416226"/>
            <a:ext cx="1872208" cy="338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6214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1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1B17BE9-074A-4F65-9FC2-FCC8DB5383F4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52830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9B6F0FA7-D071-4C8A-BFB8-4DB7DD2645CC}" type="datetimeFigureOut">
              <a:rPr lang="zh-CN" altLang="en-US" smtClean="0"/>
              <a:pPr/>
              <a:t>2022/6/11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0E117658-F8DA-46FD-8401-FDD0A05DE28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94590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179512" y="236765"/>
            <a:ext cx="8229600" cy="1143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buFont typeface="Wingdings" pitchFamily="2" charset="2"/>
              <a:buChar char="l"/>
              <a:defRPr/>
            </a:lvl1pPr>
            <a:lvl2pPr algn="l">
              <a:buFont typeface="Wingdings" pitchFamily="2" charset="2"/>
              <a:buChar char="Ø"/>
              <a:defRPr/>
            </a:lvl2pPr>
            <a:lvl3pPr algn="l">
              <a:defRPr/>
            </a:lvl3pPr>
            <a:lvl4pPr algn="l">
              <a:defRPr/>
            </a:lvl4pPr>
            <a:lvl5pPr algn="l">
              <a:buFont typeface="Wingdings" pitchFamily="2" charset="2"/>
              <a:buChar char="Ø"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247E50B-90D9-4908-BC16-D7FA968B2B9E}" type="datetimeFigureOut">
              <a:rPr lang="zh-CN" altLang="en-US" smtClean="0"/>
              <a:pPr>
                <a:defRPr/>
              </a:pPr>
              <a:t>2022/6/11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B750BFE-A404-4A4A-96DE-A7F6EB20611E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35037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1B17BE9-074A-4F65-9FC2-FCC8DB5383F4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39021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40" r="-477" b="11636"/>
          <a:stretch/>
        </p:blipFill>
        <p:spPr>
          <a:xfrm>
            <a:off x="-14514" y="0"/>
            <a:ext cx="9202057" cy="558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-1"/>
            <a:ext cx="9085943" cy="5529943"/>
          </a:xfrm>
          <a:prstGeom prst="rect">
            <a:avLst/>
          </a:prstGeom>
          <a:solidFill>
            <a:srgbClr val="384A5A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67" y="-79685"/>
            <a:ext cx="2707933" cy="10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187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1B17BE9-074A-4F65-9FC2-FCC8DB5383F4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29198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1B17BE9-074A-4F65-9FC2-FCC8DB5383F4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45792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1B17BE9-074A-4F65-9FC2-FCC8DB5383F4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26978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1B17BE9-074A-4F65-9FC2-FCC8DB5383F4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793850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1B17BE9-074A-4F65-9FC2-FCC8DB5383F4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422381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1B17BE9-074A-4F65-9FC2-FCC8DB5383F4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5084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1B17BE9-074A-4F65-9FC2-FCC8DB5383F4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518412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1B17BE9-074A-4F65-9FC2-FCC8DB5383F4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78823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1B17BE9-074A-4F65-9FC2-FCC8DB5383F4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01462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1B17BE9-074A-4F65-9FC2-FCC8DB5383F4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012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9301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1B17BE9-074A-4F65-9FC2-FCC8DB5383F4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855431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1B17BE9-074A-4F65-9FC2-FCC8DB5383F4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42798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33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38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1B17BE9-074A-4F65-9FC2-FCC8DB5383F4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70892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29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1B17BE9-074A-4F65-9FC2-FCC8DB5383F4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597354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950" y="332929"/>
            <a:ext cx="8229600" cy="719807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charset="-122"/>
              </a:defRPr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1B17BE9-074A-4F65-9FC2-FCC8DB5383F4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7605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6F2D359-DE9B-46EF-A04D-D1DF314C4094}" type="datetimeFigureOut">
              <a:rPr lang="zh-CN" altLang="en-US" smtClean="0"/>
              <a:pPr/>
              <a:t>2022/6/11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99700DA-C972-48AF-9016-827593E2EF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253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43" b="76828"/>
          <a:stretch/>
        </p:blipFill>
        <p:spPr>
          <a:xfrm>
            <a:off x="108812" y="129491"/>
            <a:ext cx="2520000" cy="713027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 userDrawn="1"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404" b="21182"/>
          <a:stretch/>
        </p:blipFill>
        <p:spPr bwMode="auto">
          <a:xfrm>
            <a:off x="6254496" y="3653334"/>
            <a:ext cx="2889504" cy="32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30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9" y="0"/>
            <a:ext cx="3088800" cy="1085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1216583"/>
            <a:ext cx="9144000" cy="2858530"/>
          </a:xfrm>
          <a:prstGeom prst="rect">
            <a:avLst/>
          </a:prstGeom>
          <a:solidFill>
            <a:srgbClr val="1557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935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8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image" Target="../media/image1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665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1" r:id="rId2"/>
    <p:sldLayoutId id="2147483654" r:id="rId3"/>
    <p:sldLayoutId id="2147483653" r:id="rId4"/>
    <p:sldLayoutId id="2147483665" r:id="rId5"/>
    <p:sldLayoutId id="2147483666" r:id="rId6"/>
    <p:sldLayoutId id="214748366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66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rgbClr val="FFFFFF"/>
            </a:gs>
            <a:gs pos="97000">
              <a:srgbClr val="F6FAFD"/>
            </a:gs>
            <a:gs pos="100000">
              <a:srgbClr val="F6FAF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90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34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8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27" name="组合 10"/>
          <p:cNvGrpSpPr>
            <a:grpSpLocks/>
          </p:cNvGrpSpPr>
          <p:nvPr userDrawn="1"/>
        </p:nvGrpSpPr>
        <p:grpSpPr bwMode="auto">
          <a:xfrm>
            <a:off x="1" y="404813"/>
            <a:ext cx="7235825" cy="792162"/>
            <a:chOff x="-36512" y="249887"/>
            <a:chExt cx="6480000" cy="808128"/>
          </a:xfrm>
        </p:grpSpPr>
        <p:sp>
          <p:nvSpPr>
            <p:cNvPr id="12" name="TextBox 10"/>
            <p:cNvSpPr txBox="1"/>
            <p:nvPr/>
          </p:nvSpPr>
          <p:spPr>
            <a:xfrm>
              <a:off x="-36512" y="249887"/>
              <a:ext cx="6480000" cy="77239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endParaRPr lang="zh-CN" altLang="en-US" sz="3600" b="1" dirty="0">
                <a:solidFill>
                  <a:srgbClr val="C0504D">
                    <a:lumMod val="50000"/>
                  </a:srgbClr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-36512" y="980279"/>
              <a:ext cx="6480000" cy="77736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909CD5-C21D-4831-9106-2A0FF90DED11}" type="datetimeFigureOut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2022/6/11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D8CFD41-39F9-4DF4-979A-731ABD563EB8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1BCCD4-5D0D-4CC9-AA74-6928CBAAA517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TextBox 6"/>
          <p:cNvSpPr txBox="1"/>
          <p:nvPr/>
        </p:nvSpPr>
        <p:spPr>
          <a:xfrm>
            <a:off x="8786814" y="6596065"/>
            <a:ext cx="357187" cy="2444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E39717E-D24F-4577-8AB1-715D5FA91AD7}" type="slidenum">
              <a:rPr lang="zh-CN" altLang="en-US" sz="1000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09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 spc="50">
          <a:ln w="11430"/>
          <a:gradFill>
            <a:gsLst>
              <a:gs pos="25000">
                <a:schemeClr val="accent2">
                  <a:satMod val="155000"/>
                </a:schemeClr>
              </a:gs>
              <a:gs pos="100000">
                <a:schemeClr val="accent2">
                  <a:shade val="45000"/>
                  <a:satMod val="165000"/>
                </a:schemeClr>
              </a:gs>
            </a:gsLst>
            <a:lin ang="5400000"/>
          </a:gradFill>
          <a:effectLst>
            <a:outerShdw blurRad="76200" dist="50800" dir="5400000" algn="tl" rotWithShape="0">
              <a:srgbClr val="000000">
                <a:alpha val="65000"/>
              </a:srgbClr>
            </a:outerShdw>
          </a:effectLst>
          <a:latin typeface="黑体" pitchFamily="49" charset="-122"/>
          <a:ea typeface="黑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800" b="1" kern="1200">
          <a:solidFill>
            <a:srgbClr val="0070C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itchFamily="49" charset="-122"/>
          <a:ea typeface="黑体" pitchFamily="49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ü"/>
        <a:defRPr sz="2800" b="1" kern="1200">
          <a:solidFill>
            <a:srgbClr val="0070C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itchFamily="49" charset="-122"/>
          <a:ea typeface="黑体" pitchFamily="49" charset="-122"/>
          <a:cs typeface="仿宋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70C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itchFamily="49" charset="-122"/>
          <a:ea typeface="黑体" pitchFamily="49" charset="-122"/>
          <a:cs typeface="仿宋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0070C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itchFamily="49" charset="-122"/>
          <a:ea typeface="黑体" pitchFamily="49" charset="-122"/>
          <a:cs typeface="仿宋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0070C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itchFamily="49" charset="-122"/>
          <a:ea typeface="黑体" pitchFamily="49" charset="-122"/>
          <a:cs typeface="楷体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6" Type="http://schemas.openxmlformats.org/officeDocument/2006/relationships/customXml" Target="../ink/ink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8.xml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customXml" Target="../ink/ink4.xml"/><Relationship Id="rId5" Type="http://schemas.openxmlformats.org/officeDocument/2006/relationships/image" Target="../media/image37.png"/><Relationship Id="rId4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004646"/>
            <a:ext cx="9144000" cy="1745185"/>
          </a:xfrm>
          <a:prstGeom prst="rect">
            <a:avLst/>
          </a:prstGeom>
          <a:solidFill>
            <a:srgbClr val="1557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36" y="5084601"/>
            <a:ext cx="7776927" cy="60478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indent="127000" algn="ctr">
              <a:lnSpc>
                <a:spcPct val="120000"/>
              </a:lnSpc>
              <a:spcAft>
                <a:spcPts val="0"/>
              </a:spcAft>
            </a:pPr>
            <a:r>
              <a:rPr lang="zh-CN" altLang="en-US" sz="3200" b="1" kern="100" dirty="0">
                <a:solidFill>
                  <a:srgbClr val="1557AE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曹师语</a:t>
            </a:r>
            <a:endParaRPr lang="en-US" altLang="zh-CN" sz="3200" b="1" kern="100" dirty="0">
              <a:solidFill>
                <a:srgbClr val="1557AE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25" y="-24547"/>
            <a:ext cx="3088800" cy="10850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2431925"/>
            <a:ext cx="9144000" cy="9571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27000" algn="ctr">
              <a:lnSpc>
                <a:spcPct val="120000"/>
              </a:lnSpc>
              <a:spcAft>
                <a:spcPts val="0"/>
              </a:spcAft>
            </a:pPr>
            <a:r>
              <a:rPr lang="en-US" altLang="zh-CN" sz="5400" b="1" kern="1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HarmonyOS</a:t>
            </a:r>
            <a:r>
              <a:rPr lang="zh-CN" altLang="en-US" sz="5400" b="1" kern="1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应用开发报告</a:t>
            </a:r>
            <a:endParaRPr lang="en-US" altLang="zh-CN" sz="5400" b="1" kern="1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2A23C69-A1EC-B59C-2AA0-28F0ADE5EB96}"/>
              </a:ext>
            </a:extLst>
          </p:cNvPr>
          <p:cNvSpPr/>
          <p:nvPr/>
        </p:nvSpPr>
        <p:spPr>
          <a:xfrm>
            <a:off x="683536" y="4177110"/>
            <a:ext cx="7776927" cy="60478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indent="127000" algn="ctr">
              <a:lnSpc>
                <a:spcPct val="120000"/>
              </a:lnSpc>
              <a:spcAft>
                <a:spcPts val="0"/>
              </a:spcAft>
            </a:pPr>
            <a:r>
              <a:rPr lang="zh-CN" altLang="en-US" sz="3200" b="1" i="1" kern="100" dirty="0">
                <a:solidFill>
                  <a:srgbClr val="1557AE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应用：彩虹贪吃蛇</a:t>
            </a:r>
            <a:endParaRPr lang="en-US" altLang="zh-CN" sz="3200" b="1" i="1" kern="100" dirty="0">
              <a:solidFill>
                <a:srgbClr val="1557AE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19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041400" y="436366"/>
            <a:ext cx="5235575" cy="528637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50" noProof="1"/>
              <a:t>我的收获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978D07C-FC77-3536-8426-BB02F07AB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456052"/>
            <a:ext cx="2282177" cy="40879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F42C6F3-2895-EAB4-C461-13CD99D1F6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25" y="1578751"/>
            <a:ext cx="7823627" cy="384254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8D4C095-A808-7978-BDC1-6D39F688C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481"/>
            <a:ext cx="9144000" cy="44910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6ABFB3E-A8A3-93EE-3D8E-2B4EEB593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481"/>
            <a:ext cx="9144000" cy="44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80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1"/>
          <p:cNvSpPr>
            <a:spLocks noGrp="1"/>
          </p:cNvSpPr>
          <p:nvPr>
            <p:ph type="title" idx="4294967295"/>
          </p:nvPr>
        </p:nvSpPr>
        <p:spPr>
          <a:xfrm>
            <a:off x="1079500" y="322066"/>
            <a:ext cx="5235575" cy="52863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fontAlgn="auto"/>
            <a:r>
              <a:rPr lang="zh-CN" altLang="en-US" sz="4050" noProof="1"/>
              <a:t>未来展望</a:t>
            </a:r>
          </a:p>
        </p:txBody>
      </p:sp>
      <p:sp>
        <p:nvSpPr>
          <p:cNvPr id="8198" name="文本框 5"/>
          <p:cNvSpPr txBox="1">
            <a:spLocks noChangeArrowheads="1"/>
          </p:cNvSpPr>
          <p:nvPr/>
        </p:nvSpPr>
        <p:spPr bwMode="auto">
          <a:xfrm>
            <a:off x="3470028" y="6324028"/>
            <a:ext cx="220146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350" dirty="0"/>
              <a:t>www.</a:t>
            </a:r>
            <a:r>
              <a:rPr lang="zh-CN" altLang="en-US" sz="1350" dirty="0"/>
              <a:t>harmonyos-ui.com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741CCD-26A1-32F4-5809-DABCBF514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62" y="1319715"/>
            <a:ext cx="3672999" cy="421857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5955BB-DE78-7162-63B0-76F5DBA83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484446"/>
            <a:ext cx="7679435" cy="43705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02FD5A9-2E70-66CA-957B-3DE8534B0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888" y="1122451"/>
            <a:ext cx="2889221" cy="5094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19015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0" y="2098277"/>
            <a:ext cx="9144000" cy="2304256"/>
          </a:xfrm>
          <a:prstGeom prst="rect">
            <a:avLst/>
          </a:prstGeom>
          <a:solidFill>
            <a:srgbClr val="325A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6000"/>
              </a:lnSpc>
              <a:buFont typeface="Arial" panose="020B0604020202020204" pitchFamily="34" charset="0"/>
              <a:buNone/>
            </a:pPr>
            <a:r>
              <a:rPr lang="zh-CN" altLang="en-US" sz="7200" dirty="0">
                <a:latin typeface="楷体" panose="02010609060101010101" pitchFamily="49" charset="-122"/>
                <a:ea typeface="楷体" panose="02010609060101010101" pitchFamily="49" charset="-122"/>
              </a:rPr>
              <a:t>谢谢！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3" y="110854"/>
            <a:ext cx="2621608" cy="92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04541"/>
      </p:ext>
    </p:extLst>
  </p:cSld>
  <p:clrMapOvr>
    <a:masterClrMapping/>
  </p:clrMapOvr>
  <p:transition advTm="2167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/>
        </p:nvSpPr>
        <p:spPr>
          <a:xfrm rot="5400000">
            <a:off x="0" y="0"/>
            <a:ext cx="1080000" cy="1080000"/>
          </a:xfrm>
          <a:prstGeom prst="rtTriangle">
            <a:avLst/>
          </a:prstGeom>
          <a:gradFill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直角三角形 8"/>
          <p:cNvSpPr/>
          <p:nvPr/>
        </p:nvSpPr>
        <p:spPr>
          <a:xfrm rot="16200000">
            <a:off x="8070805" y="5778000"/>
            <a:ext cx="1080000" cy="1080000"/>
          </a:xfrm>
          <a:prstGeom prst="rtTriangle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b="1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583476" y="1637383"/>
            <a:ext cx="5885612" cy="665163"/>
            <a:chOff x="3507234" y="1752600"/>
            <a:chExt cx="6363610" cy="665163"/>
          </a:xfrm>
        </p:grpSpPr>
        <p:grpSp>
          <p:nvGrpSpPr>
            <p:cNvPr id="35" name="Group 5"/>
            <p:cNvGrpSpPr>
              <a:grpSpLocks/>
            </p:cNvGrpSpPr>
            <p:nvPr/>
          </p:nvGrpSpPr>
          <p:grpSpPr bwMode="auto">
            <a:xfrm>
              <a:off x="3507234" y="1752600"/>
              <a:ext cx="762000" cy="665163"/>
              <a:chOff x="0" y="0"/>
              <a:chExt cx="1549" cy="1351"/>
            </a:xfrm>
          </p:grpSpPr>
          <p:sp>
            <p:nvSpPr>
              <p:cNvPr id="39" name="AutoShape 6"/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sz="2600" b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  <p:sp>
            <p:nvSpPr>
              <p:cNvPr id="40" name="AutoShape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sz="2600" b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  <p:grpSp>
            <p:nvGrpSpPr>
              <p:cNvPr id="41" name="AutoShape 8"/>
              <p:cNvGrpSpPr>
                <a:grpSpLocks/>
              </p:cNvGrpSpPr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42" name="AutoShape 8"/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21410" y="109216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 sz="2600" b="0" dirty="0">
                    <a:solidFill>
                      <a:prstClr val="white"/>
                    </a:solidFill>
                    <a:latin typeface="方正兰亭中黑_GBK" panose="02000000000000000000" pitchFamily="2" charset="-122"/>
                    <a:ea typeface="方正兰亭中黑_GBK" panose="02000000000000000000" pitchFamily="2" charset="-122"/>
                  </a:endParaRPr>
                </a:p>
              </p:txBody>
            </p:sp>
          </p:grpSp>
        </p:grpSp>
        <p:sp>
          <p:nvSpPr>
            <p:cNvPr id="36" name="Line 13"/>
            <p:cNvSpPr>
              <a:spLocks noChangeShapeType="1"/>
            </p:cNvSpPr>
            <p:nvPr/>
          </p:nvSpPr>
          <p:spPr bwMode="auto">
            <a:xfrm>
              <a:off x="4116834" y="2359024"/>
              <a:ext cx="5754010" cy="1738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6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37" name="Text Box 15"/>
            <p:cNvSpPr txBox="1">
              <a:spLocks noChangeArrowheads="1"/>
            </p:cNvSpPr>
            <p:nvPr/>
          </p:nvSpPr>
          <p:spPr bwMode="auto">
            <a:xfrm>
              <a:off x="3664267" y="1825625"/>
              <a:ext cx="43364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600" b="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1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583476" y="2782703"/>
            <a:ext cx="5885612" cy="665163"/>
            <a:chOff x="3507234" y="1752600"/>
            <a:chExt cx="6363610" cy="665163"/>
          </a:xfrm>
        </p:grpSpPr>
        <p:grpSp>
          <p:nvGrpSpPr>
            <p:cNvPr id="45" name="Group 5"/>
            <p:cNvGrpSpPr>
              <a:grpSpLocks/>
            </p:cNvGrpSpPr>
            <p:nvPr/>
          </p:nvGrpSpPr>
          <p:grpSpPr bwMode="auto">
            <a:xfrm>
              <a:off x="3507234" y="1752600"/>
              <a:ext cx="762000" cy="665163"/>
              <a:chOff x="0" y="0"/>
              <a:chExt cx="1549" cy="1351"/>
            </a:xfrm>
          </p:grpSpPr>
          <p:sp>
            <p:nvSpPr>
              <p:cNvPr id="49" name="AutoShape 6"/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sz="2600" b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  <p:sp>
            <p:nvSpPr>
              <p:cNvPr id="50" name="AutoShape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sz="2600" b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  <p:grpSp>
            <p:nvGrpSpPr>
              <p:cNvPr id="51" name="AutoShape 8"/>
              <p:cNvGrpSpPr>
                <a:grpSpLocks/>
              </p:cNvGrpSpPr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52" name="AutoShape 8"/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21410" y="109216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 sz="2600" b="0" dirty="0">
                    <a:solidFill>
                      <a:prstClr val="white"/>
                    </a:solidFill>
                    <a:latin typeface="方正兰亭中黑_GBK" panose="02000000000000000000" pitchFamily="2" charset="-122"/>
                    <a:ea typeface="方正兰亭中黑_GBK" panose="02000000000000000000" pitchFamily="2" charset="-122"/>
                  </a:endParaRPr>
                </a:p>
              </p:txBody>
            </p:sp>
          </p:grpSp>
        </p:grpSp>
        <p:sp>
          <p:nvSpPr>
            <p:cNvPr id="46" name="Line 13"/>
            <p:cNvSpPr>
              <a:spLocks noChangeShapeType="1"/>
            </p:cNvSpPr>
            <p:nvPr/>
          </p:nvSpPr>
          <p:spPr bwMode="auto">
            <a:xfrm>
              <a:off x="4116834" y="2359024"/>
              <a:ext cx="5754010" cy="1738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6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47" name="Text Box 15"/>
            <p:cNvSpPr txBox="1">
              <a:spLocks noChangeArrowheads="1"/>
            </p:cNvSpPr>
            <p:nvPr/>
          </p:nvSpPr>
          <p:spPr bwMode="auto">
            <a:xfrm>
              <a:off x="3663401" y="1825625"/>
              <a:ext cx="435378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600" b="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2</a:t>
              </a:r>
            </a:p>
          </p:txBody>
        </p:sp>
        <p:sp>
          <p:nvSpPr>
            <p:cNvPr id="48" name="Text Box 17"/>
            <p:cNvSpPr txBox="1">
              <a:spLocks noChangeArrowheads="1"/>
            </p:cNvSpPr>
            <p:nvPr/>
          </p:nvSpPr>
          <p:spPr bwMode="auto">
            <a:xfrm>
              <a:off x="4300652" y="1830566"/>
              <a:ext cx="5161401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0" dirty="0">
                  <a:solidFill>
                    <a:srgbClr val="3158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开发历程</a:t>
              </a:r>
              <a:endParaRPr lang="zh-CN" altLang="en-US" sz="30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614415" y="3938978"/>
            <a:ext cx="5885612" cy="665163"/>
            <a:chOff x="3507234" y="1752600"/>
            <a:chExt cx="6363610" cy="665163"/>
          </a:xfrm>
        </p:grpSpPr>
        <p:grpSp>
          <p:nvGrpSpPr>
            <p:cNvPr id="25" name="Group 5"/>
            <p:cNvGrpSpPr>
              <a:grpSpLocks/>
            </p:cNvGrpSpPr>
            <p:nvPr/>
          </p:nvGrpSpPr>
          <p:grpSpPr bwMode="auto">
            <a:xfrm>
              <a:off x="3507234" y="1752600"/>
              <a:ext cx="762000" cy="665163"/>
              <a:chOff x="0" y="0"/>
              <a:chExt cx="1549" cy="1351"/>
            </a:xfrm>
          </p:grpSpPr>
          <p:sp>
            <p:nvSpPr>
              <p:cNvPr id="29" name="AutoShape 6"/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sz="2600" b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  <p:sp>
            <p:nvSpPr>
              <p:cNvPr id="30" name="AutoShape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sz="2600" b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  <p:grpSp>
            <p:nvGrpSpPr>
              <p:cNvPr id="31" name="AutoShape 8"/>
              <p:cNvGrpSpPr>
                <a:grpSpLocks/>
              </p:cNvGrpSpPr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32" name="AutoShape 8"/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21410" y="109216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 sz="2600" b="0" dirty="0">
                    <a:solidFill>
                      <a:prstClr val="white"/>
                    </a:solidFill>
                    <a:latin typeface="方正兰亭中黑_GBK" panose="02000000000000000000" pitchFamily="2" charset="-122"/>
                    <a:ea typeface="方正兰亭中黑_GBK" panose="02000000000000000000" pitchFamily="2" charset="-122"/>
                  </a:endParaRPr>
                </a:p>
              </p:txBody>
            </p:sp>
          </p:grpSp>
        </p:grpSp>
        <p:sp>
          <p:nvSpPr>
            <p:cNvPr id="26" name="Line 13"/>
            <p:cNvSpPr>
              <a:spLocks noChangeShapeType="1"/>
            </p:cNvSpPr>
            <p:nvPr/>
          </p:nvSpPr>
          <p:spPr bwMode="auto">
            <a:xfrm>
              <a:off x="4116834" y="2359024"/>
              <a:ext cx="5754010" cy="1738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6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27" name="Text Box 15"/>
            <p:cNvSpPr txBox="1">
              <a:spLocks noChangeArrowheads="1"/>
            </p:cNvSpPr>
            <p:nvPr/>
          </p:nvSpPr>
          <p:spPr bwMode="auto">
            <a:xfrm>
              <a:off x="3691132" y="1825625"/>
              <a:ext cx="37991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600" b="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3</a:t>
              </a:r>
            </a:p>
          </p:txBody>
        </p:sp>
        <p:sp>
          <p:nvSpPr>
            <p:cNvPr id="28" name="Text Box 17"/>
            <p:cNvSpPr txBox="1">
              <a:spLocks noChangeArrowheads="1"/>
            </p:cNvSpPr>
            <p:nvPr/>
          </p:nvSpPr>
          <p:spPr bwMode="auto">
            <a:xfrm>
              <a:off x="4300652" y="1830566"/>
              <a:ext cx="5161401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0" dirty="0">
                  <a:solidFill>
                    <a:srgbClr val="3158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错误反思</a:t>
              </a:r>
              <a:r>
                <a:rPr lang="en-US" altLang="zh-CN" sz="3000" b="0" dirty="0">
                  <a:solidFill>
                    <a:srgbClr val="3158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3000" b="0" dirty="0">
                  <a:solidFill>
                    <a:srgbClr val="3158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我的收获</a:t>
              </a:r>
              <a:endParaRPr lang="zh-CN" altLang="en-US" sz="30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614415" y="5091241"/>
            <a:ext cx="5885612" cy="665163"/>
            <a:chOff x="3507234" y="1752600"/>
            <a:chExt cx="6363610" cy="665163"/>
          </a:xfrm>
        </p:grpSpPr>
        <p:grpSp>
          <p:nvGrpSpPr>
            <p:cNvPr id="55" name="Group 5"/>
            <p:cNvGrpSpPr>
              <a:grpSpLocks/>
            </p:cNvGrpSpPr>
            <p:nvPr/>
          </p:nvGrpSpPr>
          <p:grpSpPr bwMode="auto">
            <a:xfrm>
              <a:off x="3507234" y="1752600"/>
              <a:ext cx="762000" cy="665163"/>
              <a:chOff x="0" y="0"/>
              <a:chExt cx="1549" cy="1351"/>
            </a:xfrm>
          </p:grpSpPr>
          <p:sp>
            <p:nvSpPr>
              <p:cNvPr id="59" name="AutoShape 6"/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sz="2600" b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  <p:sp>
            <p:nvSpPr>
              <p:cNvPr id="60" name="AutoShape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189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黑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endParaRPr lang="zh-CN" altLang="en-US" sz="2600" b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endParaRPr>
              </a:p>
            </p:txBody>
          </p:sp>
          <p:grpSp>
            <p:nvGrpSpPr>
              <p:cNvPr id="61" name="AutoShape 8"/>
              <p:cNvGrpSpPr>
                <a:grpSpLocks/>
              </p:cNvGrpSpPr>
              <p:nvPr/>
            </p:nvGrpSpPr>
            <p:grpSpPr bwMode="auto">
              <a:xfrm>
                <a:off x="68" y="54"/>
                <a:ext cx="1400" cy="1213"/>
                <a:chOff x="0" y="0"/>
                <a:chExt cx="688848" cy="597408"/>
              </a:xfrm>
            </p:grpSpPr>
            <p:pic>
              <p:nvPicPr>
                <p:cNvPr id="62" name="AutoShape 8"/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688848" cy="597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21410" y="109216"/>
                  <a:ext cx="442286" cy="3829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黑体" panose="02010609060101010101" pitchFamily="49" charset="-122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None/>
                  </a:pPr>
                  <a:endParaRPr lang="zh-CN" altLang="en-US" sz="2600" b="0" dirty="0">
                    <a:solidFill>
                      <a:prstClr val="white"/>
                    </a:solidFill>
                    <a:latin typeface="方正兰亭中黑_GBK" panose="02000000000000000000" pitchFamily="2" charset="-122"/>
                    <a:ea typeface="方正兰亭中黑_GBK" panose="02000000000000000000" pitchFamily="2" charset="-122"/>
                  </a:endParaRPr>
                </a:p>
              </p:txBody>
            </p:sp>
          </p:grpSp>
        </p:grp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4116834" y="2359024"/>
              <a:ext cx="5754010" cy="1738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6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57" name="Text Box 15"/>
            <p:cNvSpPr txBox="1">
              <a:spLocks noChangeArrowheads="1"/>
            </p:cNvSpPr>
            <p:nvPr/>
          </p:nvSpPr>
          <p:spPr bwMode="auto">
            <a:xfrm>
              <a:off x="3691132" y="1825625"/>
              <a:ext cx="37991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en-US" altLang="zh-CN" sz="2600" b="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4</a:t>
              </a:r>
            </a:p>
          </p:txBody>
        </p:sp>
        <p:sp>
          <p:nvSpPr>
            <p:cNvPr id="58" name="Text Box 17"/>
            <p:cNvSpPr txBox="1">
              <a:spLocks noChangeArrowheads="1"/>
            </p:cNvSpPr>
            <p:nvPr/>
          </p:nvSpPr>
          <p:spPr bwMode="auto">
            <a:xfrm>
              <a:off x="4300652" y="1830566"/>
              <a:ext cx="5161401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黑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000" b="0" dirty="0">
                  <a:solidFill>
                    <a:srgbClr val="31589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未来展望</a:t>
              </a:r>
            </a:p>
          </p:txBody>
        </p:sp>
      </p:grpSp>
      <p:sp>
        <p:nvSpPr>
          <p:cNvPr id="64" name="Text Box 17">
            <a:extLst>
              <a:ext uri="{FF2B5EF4-FFF2-40B4-BE49-F238E27FC236}">
                <a16:creationId xmlns:a16="http://schemas.microsoft.com/office/drawing/2014/main" id="{C17D55DB-5E5E-56B7-56A3-7E673C6A5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8236" y="1681650"/>
            <a:ext cx="477370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000" b="0" dirty="0">
                <a:solidFill>
                  <a:srgbClr val="3158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开发背景</a:t>
            </a:r>
            <a:endParaRPr lang="zh-CN" altLang="en-US" sz="3000" b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96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1"/>
    </mc:Choice>
    <mc:Fallback xmlns="">
      <p:transition spd="slow" advTm="149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1069383" y="351968"/>
            <a:ext cx="8228013" cy="53022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、开发背景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D52D51-D088-289C-7944-996C88CAB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2" y="1438181"/>
            <a:ext cx="2240740" cy="464746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B9E9A5-3E0D-A182-A999-07261FBDF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630" y="1438180"/>
            <a:ext cx="2240740" cy="46474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242FBD-B273-F7B9-EF84-316B0A9AE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238" y="1438179"/>
            <a:ext cx="2240740" cy="46474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811514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1069383" y="351968"/>
            <a:ext cx="8228013" cy="53022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开发历程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56461" y="1235268"/>
            <a:ext cx="8462075" cy="50969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 fontScale="97500"/>
          </a:bodyPr>
          <a:lstStyle/>
          <a:p>
            <a:pPr marL="0" indent="0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None/>
            </a:pPr>
            <a:r>
              <a:rPr lang="zh-CN" altLang="en-US" noProof="1"/>
              <a:t>初版构建：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A08303-4149-7F73-68C3-C5E2F9326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692" y="2144518"/>
            <a:ext cx="4971612" cy="3865101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4313FB2-A4C8-E76C-525C-94AEF02DAE0A}"/>
              </a:ext>
            </a:extLst>
          </p:cNvPr>
          <p:cNvCxnSpPr>
            <a:cxnSpLocks/>
          </p:cNvCxnSpPr>
          <p:nvPr/>
        </p:nvCxnSpPr>
        <p:spPr>
          <a:xfrm>
            <a:off x="3266983" y="2032986"/>
            <a:ext cx="2448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CE889C5-C8D6-B515-2D00-F2258107ACDA}"/>
              </a:ext>
            </a:extLst>
          </p:cNvPr>
          <p:cNvSpPr txBox="1"/>
          <p:nvPr/>
        </p:nvSpPr>
        <p:spPr>
          <a:xfrm>
            <a:off x="4216893" y="1560355"/>
            <a:ext cx="1242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11</a:t>
            </a:r>
            <a:endParaRPr lang="zh-CN" altLang="en-US" sz="2800" b="1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5E47C9D-ED35-44D6-86C0-C91CCE8357D2}"/>
              </a:ext>
            </a:extLst>
          </p:cNvPr>
          <p:cNvCxnSpPr>
            <a:cxnSpLocks/>
          </p:cNvCxnSpPr>
          <p:nvPr/>
        </p:nvCxnSpPr>
        <p:spPr>
          <a:xfrm>
            <a:off x="6029419" y="2913708"/>
            <a:ext cx="0" cy="26525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D72FDFB-3330-0A1C-527C-B8E155F5975F}"/>
              </a:ext>
            </a:extLst>
          </p:cNvPr>
          <p:cNvSpPr txBox="1"/>
          <p:nvPr/>
        </p:nvSpPr>
        <p:spPr>
          <a:xfrm>
            <a:off x="6029419" y="3783720"/>
            <a:ext cx="584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12</a:t>
            </a:r>
            <a:endParaRPr lang="zh-CN" altLang="en-US" sz="28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56372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1069383" y="351968"/>
            <a:ext cx="8228013" cy="53022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开发历程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56461" y="1235268"/>
            <a:ext cx="8462075" cy="50969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 fontScale="97500"/>
          </a:bodyPr>
          <a:lstStyle/>
          <a:p>
            <a:pPr marL="0" indent="0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None/>
            </a:pPr>
            <a:r>
              <a:rPr lang="zh-CN" altLang="en-US" noProof="1"/>
              <a:t>核心代码：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2A7A8A-E068-E1E1-7914-37B2F78E7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84" y="1873188"/>
            <a:ext cx="3322321" cy="42143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D0DAFB-452C-3ECE-A6C2-54538EC92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18" y="1873188"/>
            <a:ext cx="4108705" cy="42143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58BB14-7363-027E-CE00-04DD70F52A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051" t="11761" r="1649" b="28922"/>
          <a:stretch/>
        </p:blipFill>
        <p:spPr>
          <a:xfrm>
            <a:off x="2649034" y="1797233"/>
            <a:ext cx="3845932" cy="39729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F1411E1A-FF02-63E8-A7BF-9541C2FB2355}"/>
                  </a:ext>
                </a:extLst>
              </p14:cNvPr>
              <p14:cNvContentPartPr/>
              <p14:nvPr/>
            </p14:nvContentPartPr>
            <p14:xfrm>
              <a:off x="3458160" y="4038033"/>
              <a:ext cx="909360" cy="58788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F1411E1A-FF02-63E8-A7BF-9541C2FB23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53840" y="4033713"/>
                <a:ext cx="91800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1310D822-5AA6-97AE-7C62-779F264A8DFB}"/>
                  </a:ext>
                </a:extLst>
              </p14:cNvPr>
              <p14:cNvContentPartPr/>
              <p14:nvPr/>
            </p14:nvContentPartPr>
            <p14:xfrm>
              <a:off x="3858840" y="3292113"/>
              <a:ext cx="713160" cy="48312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1310D822-5AA6-97AE-7C62-779F264A8D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54520" y="3287793"/>
                <a:ext cx="721800" cy="4917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672061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1"/>
          <p:cNvSpPr>
            <a:spLocks noGrp="1"/>
          </p:cNvSpPr>
          <p:nvPr>
            <p:ph type="title" idx="4294967295"/>
          </p:nvPr>
        </p:nvSpPr>
        <p:spPr>
          <a:xfrm>
            <a:off x="1079500" y="322066"/>
            <a:ext cx="5235575" cy="52863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fontAlgn="auto"/>
            <a:r>
              <a:rPr lang="zh-CN" altLang="en-US" sz="4050" noProof="1"/>
              <a:t>开发历程</a:t>
            </a:r>
          </a:p>
        </p:txBody>
      </p:sp>
      <p:sp>
        <p:nvSpPr>
          <p:cNvPr id="8194" name="文本框 99"/>
          <p:cNvSpPr txBox="1">
            <a:spLocks noChangeArrowheads="1"/>
          </p:cNvSpPr>
          <p:nvPr/>
        </p:nvSpPr>
        <p:spPr bwMode="auto">
          <a:xfrm>
            <a:off x="368489" y="1035483"/>
            <a:ext cx="859808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</a:pPr>
            <a:endParaRPr lang="zh-CN" altLang="zh-CN" sz="1600" dirty="0">
              <a:latin typeface="+mn-ea"/>
            </a:endParaRPr>
          </a:p>
        </p:txBody>
      </p:sp>
      <p:sp>
        <p:nvSpPr>
          <p:cNvPr id="8198" name="文本框 5"/>
          <p:cNvSpPr txBox="1">
            <a:spLocks noChangeArrowheads="1"/>
          </p:cNvSpPr>
          <p:nvPr/>
        </p:nvSpPr>
        <p:spPr bwMode="auto">
          <a:xfrm>
            <a:off x="6315075" y="1179910"/>
            <a:ext cx="220146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350">
                <a:solidFill>
                  <a:schemeClr val="bg1"/>
                </a:solidFill>
              </a:rPr>
              <a:t>www.</a:t>
            </a:r>
            <a:r>
              <a:rPr lang="zh-CN" altLang="en-US" sz="1350">
                <a:solidFill>
                  <a:schemeClr val="bg1"/>
                </a:solidFill>
              </a:rPr>
              <a:t>harmonyos-ui.com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4540B3-A30E-99BD-23D1-B497996E1C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72440" y="-445271"/>
            <a:ext cx="330755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4E2FBD-A47F-2C43-5140-0C31C62379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757" t="11875" r="2698" b="29841"/>
          <a:stretch/>
        </p:blipFill>
        <p:spPr>
          <a:xfrm>
            <a:off x="4872857" y="1374037"/>
            <a:ext cx="2884436" cy="29978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59D748-6B2C-AA19-3685-9421892B6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44" y="1329951"/>
            <a:ext cx="3324373" cy="34136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A3C563-3569-9441-4267-074BE77CF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87" y="145237"/>
            <a:ext cx="3672999" cy="42185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02A4CE6-C648-474F-3053-47CCE85DD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340" y="2107328"/>
            <a:ext cx="3626894" cy="4241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7615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1"/>
          <p:cNvSpPr>
            <a:spLocks noGrp="1"/>
          </p:cNvSpPr>
          <p:nvPr>
            <p:ph type="title" idx="4294967295"/>
          </p:nvPr>
        </p:nvSpPr>
        <p:spPr>
          <a:xfrm>
            <a:off x="1079500" y="322066"/>
            <a:ext cx="5235575" cy="52863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fontAlgn="auto"/>
            <a:r>
              <a:rPr lang="zh-CN" altLang="en-US" sz="4050" noProof="1"/>
              <a:t>开发历程</a:t>
            </a:r>
          </a:p>
        </p:txBody>
      </p:sp>
      <p:sp>
        <p:nvSpPr>
          <p:cNvPr id="8194" name="文本框 99"/>
          <p:cNvSpPr txBox="1">
            <a:spLocks noChangeArrowheads="1"/>
          </p:cNvSpPr>
          <p:nvPr/>
        </p:nvSpPr>
        <p:spPr bwMode="auto">
          <a:xfrm>
            <a:off x="368489" y="1035483"/>
            <a:ext cx="859808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</a:pPr>
            <a:endParaRPr lang="zh-CN" altLang="zh-CN" sz="1600" dirty="0">
              <a:latin typeface="+mn-ea"/>
            </a:endParaRPr>
          </a:p>
        </p:txBody>
      </p:sp>
      <p:sp>
        <p:nvSpPr>
          <p:cNvPr id="8198" name="文本框 5"/>
          <p:cNvSpPr txBox="1">
            <a:spLocks noChangeArrowheads="1"/>
          </p:cNvSpPr>
          <p:nvPr/>
        </p:nvSpPr>
        <p:spPr bwMode="auto">
          <a:xfrm>
            <a:off x="6315075" y="1179910"/>
            <a:ext cx="220146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350">
                <a:solidFill>
                  <a:schemeClr val="bg1"/>
                </a:solidFill>
              </a:rPr>
              <a:t>www.</a:t>
            </a:r>
            <a:r>
              <a:rPr lang="zh-CN" altLang="en-US" sz="1350">
                <a:solidFill>
                  <a:schemeClr val="bg1"/>
                </a:solidFill>
              </a:rPr>
              <a:t>harmonyos-ui.com</a:t>
            </a:r>
          </a:p>
        </p:txBody>
      </p:sp>
      <p:pic>
        <p:nvPicPr>
          <p:cNvPr id="2" name="snake – index.js [entry] 2022-06-11 21-35-40">
            <a:hlinkClick r:id="" action="ppaction://media"/>
            <a:extLst>
              <a:ext uri="{FF2B5EF4-FFF2-40B4-BE49-F238E27FC236}">
                <a16:creationId xmlns:a16="http://schemas.microsoft.com/office/drawing/2014/main" id="{AF2D6528-10AD-16A9-D174-41A83B72859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7516" y="1294906"/>
            <a:ext cx="8160033" cy="4383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85391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1"/>
          <p:cNvSpPr>
            <a:spLocks noGrp="1"/>
          </p:cNvSpPr>
          <p:nvPr>
            <p:ph type="title" idx="4294967295"/>
          </p:nvPr>
        </p:nvSpPr>
        <p:spPr>
          <a:xfrm>
            <a:off x="1079500" y="322066"/>
            <a:ext cx="5235575" cy="52863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fontAlgn="auto"/>
            <a:r>
              <a:rPr lang="zh-CN" altLang="en-US" sz="4050" noProof="1"/>
              <a:t>开发历程</a:t>
            </a:r>
            <a:r>
              <a:rPr lang="en-US" altLang="zh-CN" sz="4050" noProof="1"/>
              <a:t>.</a:t>
            </a:r>
            <a:endParaRPr lang="zh-CN" altLang="en-US" sz="4050" noProof="1"/>
          </a:p>
        </p:txBody>
      </p:sp>
      <p:sp>
        <p:nvSpPr>
          <p:cNvPr id="8194" name="文本框 99"/>
          <p:cNvSpPr txBox="1">
            <a:spLocks noChangeArrowheads="1"/>
          </p:cNvSpPr>
          <p:nvPr/>
        </p:nvSpPr>
        <p:spPr bwMode="auto">
          <a:xfrm>
            <a:off x="368489" y="1035483"/>
            <a:ext cx="859808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</a:pPr>
            <a:endParaRPr lang="zh-CN" altLang="zh-CN" sz="1600" dirty="0">
              <a:latin typeface="+mn-ea"/>
            </a:endParaRPr>
          </a:p>
        </p:txBody>
      </p:sp>
      <p:sp>
        <p:nvSpPr>
          <p:cNvPr id="8198" name="文本框 5"/>
          <p:cNvSpPr txBox="1">
            <a:spLocks noChangeArrowheads="1"/>
          </p:cNvSpPr>
          <p:nvPr/>
        </p:nvSpPr>
        <p:spPr bwMode="auto">
          <a:xfrm>
            <a:off x="6315075" y="1179910"/>
            <a:ext cx="220146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350">
                <a:solidFill>
                  <a:schemeClr val="bg1"/>
                </a:solidFill>
              </a:rPr>
              <a:t>www.</a:t>
            </a:r>
            <a:r>
              <a:rPr lang="zh-CN" altLang="en-US" sz="1350">
                <a:solidFill>
                  <a:schemeClr val="bg1"/>
                </a:solidFill>
              </a:rPr>
              <a:t>harmonyos-ui.com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EBC7EF-0594-BFE7-B0D9-9021AEAA63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51" y="1479992"/>
            <a:ext cx="7931297" cy="42606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602586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041400" y="436366"/>
            <a:ext cx="5235575" cy="528637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50" noProof="1"/>
              <a:t>错误反思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A70D30-915A-824B-BAAB-0741CCF61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6" y="965003"/>
            <a:ext cx="8752188" cy="566318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EC1DF9D1-2D2C-EE02-DF2C-82BDFAED4D0F}"/>
              </a:ext>
            </a:extLst>
          </p:cNvPr>
          <p:cNvGrpSpPr/>
          <p:nvPr/>
        </p:nvGrpSpPr>
        <p:grpSpPr>
          <a:xfrm>
            <a:off x="6498329" y="2768313"/>
            <a:ext cx="1330920" cy="99000"/>
            <a:chOff x="6498329" y="2768313"/>
            <a:chExt cx="1330920" cy="9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1AA09D8-2BB0-1979-79B9-262AF28BE05C}"/>
                    </a:ext>
                  </a:extLst>
                </p14:cNvPr>
                <p14:cNvContentPartPr/>
                <p14:nvPr/>
              </p14:nvContentPartPr>
              <p14:xfrm>
                <a:off x="6737729" y="2820513"/>
                <a:ext cx="1091520" cy="295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1AA09D8-2BB0-1979-79B9-262AF28BE05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29089" y="2811873"/>
                  <a:ext cx="1109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C6031671-8E73-85BD-DB46-A0356D702FAB}"/>
                    </a:ext>
                  </a:extLst>
                </p14:cNvPr>
                <p14:cNvContentPartPr/>
                <p14:nvPr/>
              </p14:nvContentPartPr>
              <p14:xfrm>
                <a:off x="6498329" y="2768313"/>
                <a:ext cx="1224360" cy="990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C6031671-8E73-85BD-DB46-A0356D702FA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89329" y="2759673"/>
                  <a:ext cx="1242000" cy="116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0E65740-794E-05DD-0582-2F0F8653D1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3640"/>
            <a:ext cx="9144000" cy="44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24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Times New Roman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默认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默认设计模板">
      <a:majorFont>
        <a:latin typeface="Tahoma"/>
        <a:ea typeface="黑体"/>
        <a:cs typeface=""/>
      </a:majorFont>
      <a:minorFont>
        <a:latin typeface="Tahom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黑体" pitchFamily="49" charset="-122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黑体" pitchFamily="49" charset="-122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62304</TotalTime>
  <Words>88</Words>
  <Application>Microsoft Office PowerPoint</Application>
  <PresentationFormat>全屏显示(4:3)</PresentationFormat>
  <Paragraphs>29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华文中宋</vt:lpstr>
      <vt:lpstr>Calibri</vt:lpstr>
      <vt:lpstr>宋体</vt:lpstr>
      <vt:lpstr>方正兰亭中黑_GBK</vt:lpstr>
      <vt:lpstr>微软雅黑</vt:lpstr>
      <vt:lpstr>黑体</vt:lpstr>
      <vt:lpstr>Times New Roman</vt:lpstr>
      <vt:lpstr>Tahoma</vt:lpstr>
      <vt:lpstr>Arial</vt:lpstr>
      <vt:lpstr>Wingdings</vt:lpstr>
      <vt:lpstr>楷体</vt:lpstr>
      <vt:lpstr>Office 主题</vt:lpstr>
      <vt:lpstr>自定义设计方案</vt:lpstr>
      <vt:lpstr>默认设计模板</vt:lpstr>
      <vt:lpstr>1_Office 主题</vt:lpstr>
      <vt:lpstr>PowerPoint 演示文稿</vt:lpstr>
      <vt:lpstr>PowerPoint 演示文稿</vt:lpstr>
      <vt:lpstr>1、开发背景</vt:lpstr>
      <vt:lpstr>开发历程</vt:lpstr>
      <vt:lpstr>开发历程</vt:lpstr>
      <vt:lpstr>开发历程</vt:lpstr>
      <vt:lpstr>开发历程</vt:lpstr>
      <vt:lpstr>开发历程.</vt:lpstr>
      <vt:lpstr>PowerPoint 演示文稿</vt:lpstr>
      <vt:lpstr>PowerPoint 演示文稿</vt:lpstr>
      <vt:lpstr>未来展望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马杰</dc:creator>
  <cp:lastModifiedBy>cao shiyu</cp:lastModifiedBy>
  <cp:revision>2380</cp:revision>
  <cp:lastPrinted>2015-09-08T03:57:43Z</cp:lastPrinted>
  <dcterms:created xsi:type="dcterms:W3CDTF">2015-09-04T08:06:26Z</dcterms:created>
  <dcterms:modified xsi:type="dcterms:W3CDTF">2022-06-11T14:01:23Z</dcterms:modified>
</cp:coreProperties>
</file>